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7"/>
  </p:notesMasterIdLst>
  <p:sldIdLst>
    <p:sldId id="256" r:id="rId3"/>
    <p:sldId id="257" r:id="rId4"/>
    <p:sldId id="261" r:id="rId5"/>
    <p:sldId id="274" r:id="rId6"/>
    <p:sldId id="275" r:id="rId7"/>
    <p:sldId id="276" r:id="rId8"/>
    <p:sldId id="277" r:id="rId9"/>
    <p:sldId id="278" r:id="rId10"/>
    <p:sldId id="279" r:id="rId11"/>
    <p:sldId id="280" r:id="rId12"/>
    <p:sldId id="281" r:id="rId13"/>
    <p:sldId id="282" r:id="rId14"/>
    <p:sldId id="283" r:id="rId15"/>
    <p:sldId id="271"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33142-D43E-41BC-8F7A-019E651A678A}" v="5" dt="2023-10-18T16:12:26.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086" autoAdjust="0"/>
  </p:normalViewPr>
  <p:slideViewPr>
    <p:cSldViewPr snapToGrid="0">
      <p:cViewPr>
        <p:scale>
          <a:sx n="100" d="100"/>
          <a:sy n="100" d="100"/>
        </p:scale>
        <p:origin x="246" y="132"/>
      </p:cViewPr>
      <p:guideLst/>
    </p:cSldViewPr>
  </p:slideViewPr>
  <p:notesTextViewPr>
    <p:cViewPr>
      <p:scale>
        <a:sx n="1" d="1"/>
        <a:sy n="1" d="1"/>
      </p:scale>
      <p:origin x="0" y="0"/>
    </p:cViewPr>
  </p:notesTextViewPr>
  <p:notesViewPr>
    <p:cSldViewPr snapToGrid="0">
      <p:cViewPr>
        <p:scale>
          <a:sx n="149" d="100"/>
          <a:sy n="149" d="100"/>
        </p:scale>
        <p:origin x="19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 J.G. Zichy" userId="13bcd88564891d7a" providerId="LiveId" clId="{CDA30C51-CBB3-457D-85B1-2278F9542607}"/>
    <pc:docChg chg="undo redo custSel modSld">
      <pc:chgData name="Franz J.G. Zichy" userId="13bcd88564891d7a" providerId="LiveId" clId="{CDA30C51-CBB3-457D-85B1-2278F9542607}" dt="2023-10-17T22:46:10.436" v="171" actId="20577"/>
      <pc:docMkLst>
        <pc:docMk/>
      </pc:docMkLst>
      <pc:sldChg chg="modSp mod">
        <pc:chgData name="Franz J.G. Zichy" userId="13bcd88564891d7a" providerId="LiveId" clId="{CDA30C51-CBB3-457D-85B1-2278F9542607}" dt="2023-10-17T22:34:24.194" v="102" actId="313"/>
        <pc:sldMkLst>
          <pc:docMk/>
          <pc:sldMk cId="0" sldId="256"/>
        </pc:sldMkLst>
        <pc:spChg chg="mod">
          <ac:chgData name="Franz J.G. Zichy" userId="13bcd88564891d7a" providerId="LiveId" clId="{CDA30C51-CBB3-457D-85B1-2278F9542607}" dt="2023-10-17T22:33:20.353" v="38" actId="20577"/>
          <ac:spMkLst>
            <pc:docMk/>
            <pc:sldMk cId="0" sldId="256"/>
            <ac:spMk id="81" creationId="{00000000-0000-0000-0000-000000000000}"/>
          </ac:spMkLst>
        </pc:spChg>
        <pc:spChg chg="mod">
          <ac:chgData name="Franz J.G. Zichy" userId="13bcd88564891d7a" providerId="LiveId" clId="{CDA30C51-CBB3-457D-85B1-2278F9542607}" dt="2023-10-17T22:34:18.102" v="101" actId="20577"/>
          <ac:spMkLst>
            <pc:docMk/>
            <pc:sldMk cId="0" sldId="256"/>
            <ac:spMk id="82" creationId="{00000000-0000-0000-0000-000000000000}"/>
          </ac:spMkLst>
        </pc:spChg>
        <pc:spChg chg="mod">
          <ac:chgData name="Franz J.G. Zichy" userId="13bcd88564891d7a" providerId="LiveId" clId="{CDA30C51-CBB3-457D-85B1-2278F9542607}" dt="2023-10-17T22:34:24.194" v="102" actId="313"/>
          <ac:spMkLst>
            <pc:docMk/>
            <pc:sldMk cId="0" sldId="256"/>
            <ac:spMk id="83" creationId="{00000000-0000-0000-0000-000000000000}"/>
          </ac:spMkLst>
        </pc:spChg>
      </pc:sldChg>
      <pc:sldChg chg="delSp modSp mod">
        <pc:chgData name="Franz J.G. Zichy" userId="13bcd88564891d7a" providerId="LiveId" clId="{CDA30C51-CBB3-457D-85B1-2278F9542607}" dt="2023-10-17T22:46:10.436" v="171" actId="20577"/>
        <pc:sldMkLst>
          <pc:docMk/>
          <pc:sldMk cId="767088723" sldId="261"/>
        </pc:sldMkLst>
        <pc:spChg chg="mod">
          <ac:chgData name="Franz J.G. Zichy" userId="13bcd88564891d7a" providerId="LiveId" clId="{CDA30C51-CBB3-457D-85B1-2278F9542607}" dt="2023-10-17T22:46:10.436" v="171" actId="20577"/>
          <ac:spMkLst>
            <pc:docMk/>
            <pc:sldMk cId="767088723" sldId="261"/>
            <ac:spMk id="4" creationId="{5BA0D1FB-360D-412D-B109-834ACD62DF88}"/>
          </ac:spMkLst>
        </pc:spChg>
        <pc:spChg chg="mod">
          <ac:chgData name="Franz J.G. Zichy" userId="13bcd88564891d7a" providerId="LiveId" clId="{CDA30C51-CBB3-457D-85B1-2278F9542607}" dt="2023-10-17T22:44:56.060" v="151" actId="27636"/>
          <ac:spMkLst>
            <pc:docMk/>
            <pc:sldMk cId="767088723" sldId="261"/>
            <ac:spMk id="5" creationId="{25BD4A21-FDA7-4CB6-AAC1-3325C0B7583D}"/>
          </ac:spMkLst>
        </pc:spChg>
        <pc:picChg chg="del">
          <ac:chgData name="Franz J.G. Zichy" userId="13bcd88564891d7a" providerId="LiveId" clId="{CDA30C51-CBB3-457D-85B1-2278F9542607}" dt="2023-10-17T22:42:07.482" v="104" actId="478"/>
          <ac:picMkLst>
            <pc:docMk/>
            <pc:sldMk cId="767088723" sldId="261"/>
            <ac:picMk id="3" creationId="{3B387F7F-F264-410C-6CF0-B087C8BAF694}"/>
          </ac:picMkLst>
        </pc:picChg>
      </pc:sldChg>
    </pc:docChg>
  </pc:docChgLst>
  <pc:docChgLst>
    <pc:chgData name="Franz J.G. Zichy" userId="13bcd88564891d7a" providerId="LiveId" clId="{99533142-D43E-41BC-8F7A-019E651A678A}"/>
    <pc:docChg chg="undo redo custSel addSld delSld modSld sldOrd">
      <pc:chgData name="Franz J.G. Zichy" userId="13bcd88564891d7a" providerId="LiveId" clId="{99533142-D43E-41BC-8F7A-019E651A678A}" dt="2023-10-18T17:13:56.217" v="2915" actId="14100"/>
      <pc:docMkLst>
        <pc:docMk/>
      </pc:docMkLst>
      <pc:sldChg chg="modSp mod">
        <pc:chgData name="Franz J.G. Zichy" userId="13bcd88564891d7a" providerId="LiveId" clId="{99533142-D43E-41BC-8F7A-019E651A678A}" dt="2023-10-18T17:13:56.217" v="2915" actId="14100"/>
        <pc:sldMkLst>
          <pc:docMk/>
          <pc:sldMk cId="0" sldId="257"/>
        </pc:sldMkLst>
        <pc:spChg chg="mod">
          <ac:chgData name="Franz J.G. Zichy" userId="13bcd88564891d7a" providerId="LiveId" clId="{99533142-D43E-41BC-8F7A-019E651A678A}" dt="2023-10-18T17:13:30.346" v="2911" actId="14100"/>
          <ac:spMkLst>
            <pc:docMk/>
            <pc:sldMk cId="0" sldId="257"/>
            <ac:spMk id="88" creationId="{00000000-0000-0000-0000-000000000000}"/>
          </ac:spMkLst>
        </pc:spChg>
        <pc:spChg chg="mod">
          <ac:chgData name="Franz J.G. Zichy" userId="13bcd88564891d7a" providerId="LiveId" clId="{99533142-D43E-41BC-8F7A-019E651A678A}" dt="2023-10-18T17:13:56.217" v="2915" actId="14100"/>
          <ac:spMkLst>
            <pc:docMk/>
            <pc:sldMk cId="0" sldId="257"/>
            <ac:spMk id="89" creationId="{00000000-0000-0000-0000-000000000000}"/>
          </ac:spMkLst>
        </pc:spChg>
      </pc:sldChg>
      <pc:sldChg chg="del">
        <pc:chgData name="Franz J.G. Zichy" userId="13bcd88564891d7a" providerId="LiveId" clId="{99533142-D43E-41BC-8F7A-019E651A678A}" dt="2023-10-18T16:05:49.870" v="1242" actId="47"/>
        <pc:sldMkLst>
          <pc:docMk/>
          <pc:sldMk cId="2570888420" sldId="260"/>
        </pc:sldMkLst>
      </pc:sldChg>
      <pc:sldChg chg="del">
        <pc:chgData name="Franz J.G. Zichy" userId="13bcd88564891d7a" providerId="LiveId" clId="{99533142-D43E-41BC-8F7A-019E651A678A}" dt="2023-10-18T16:05:42.758" v="1240" actId="47"/>
        <pc:sldMkLst>
          <pc:docMk/>
          <pc:sldMk cId="1881536834" sldId="262"/>
        </pc:sldMkLst>
      </pc:sldChg>
      <pc:sldChg chg="del">
        <pc:chgData name="Franz J.G. Zichy" userId="13bcd88564891d7a" providerId="LiveId" clId="{99533142-D43E-41BC-8F7A-019E651A678A}" dt="2023-10-18T17:05:12.339" v="2704" actId="47"/>
        <pc:sldMkLst>
          <pc:docMk/>
          <pc:sldMk cId="3232277302" sldId="265"/>
        </pc:sldMkLst>
      </pc:sldChg>
      <pc:sldChg chg="del">
        <pc:chgData name="Franz J.G. Zichy" userId="13bcd88564891d7a" providerId="LiveId" clId="{99533142-D43E-41BC-8F7A-019E651A678A}" dt="2023-10-18T17:09:37.531" v="2705" actId="47"/>
        <pc:sldMkLst>
          <pc:docMk/>
          <pc:sldMk cId="1552586456" sldId="266"/>
        </pc:sldMkLst>
      </pc:sldChg>
      <pc:sldChg chg="del">
        <pc:chgData name="Franz J.G. Zichy" userId="13bcd88564891d7a" providerId="LiveId" clId="{99533142-D43E-41BC-8F7A-019E651A678A}" dt="2023-10-18T16:05:47.032" v="1241" actId="47"/>
        <pc:sldMkLst>
          <pc:docMk/>
          <pc:sldMk cId="1987178469" sldId="267"/>
        </pc:sldMkLst>
      </pc:sldChg>
      <pc:sldChg chg="del">
        <pc:chgData name="Franz J.G. Zichy" userId="13bcd88564891d7a" providerId="LiveId" clId="{99533142-D43E-41BC-8F7A-019E651A678A}" dt="2023-10-18T16:04:52.781" v="1237" actId="2696"/>
        <pc:sldMkLst>
          <pc:docMk/>
          <pc:sldMk cId="2727002463" sldId="272"/>
        </pc:sldMkLst>
      </pc:sldChg>
      <pc:sldChg chg="del">
        <pc:chgData name="Franz J.G. Zichy" userId="13bcd88564891d7a" providerId="LiveId" clId="{99533142-D43E-41BC-8F7A-019E651A678A}" dt="2023-10-18T17:09:56.658" v="2706" actId="47"/>
        <pc:sldMkLst>
          <pc:docMk/>
          <pc:sldMk cId="803021335" sldId="273"/>
        </pc:sldMkLst>
      </pc:sldChg>
      <pc:sldChg chg="addSp delSp modSp new mod modClrScheme chgLayout">
        <pc:chgData name="Franz J.G. Zichy" userId="13bcd88564891d7a" providerId="LiveId" clId="{99533142-D43E-41BC-8F7A-019E651A678A}" dt="2023-10-18T13:59:27.808" v="244" actId="20577"/>
        <pc:sldMkLst>
          <pc:docMk/>
          <pc:sldMk cId="2985542594" sldId="274"/>
        </pc:sldMkLst>
        <pc:spChg chg="del mod ord">
          <ac:chgData name="Franz J.G. Zichy" userId="13bcd88564891d7a" providerId="LiveId" clId="{99533142-D43E-41BC-8F7A-019E651A678A}" dt="2023-10-18T13:48:59.345" v="1" actId="700"/>
          <ac:spMkLst>
            <pc:docMk/>
            <pc:sldMk cId="2985542594" sldId="274"/>
            <ac:spMk id="2" creationId="{CD786C11-E77E-6373-7BDA-62585C15464A}"/>
          </ac:spMkLst>
        </pc:spChg>
        <pc:spChg chg="del mod ord">
          <ac:chgData name="Franz J.G. Zichy" userId="13bcd88564891d7a" providerId="LiveId" clId="{99533142-D43E-41BC-8F7A-019E651A678A}" dt="2023-10-18T13:48:59.345" v="1" actId="700"/>
          <ac:spMkLst>
            <pc:docMk/>
            <pc:sldMk cId="2985542594" sldId="274"/>
            <ac:spMk id="3" creationId="{E28EA9F8-A982-3EB7-F803-41C0B885D149}"/>
          </ac:spMkLst>
        </pc:spChg>
        <pc:spChg chg="add mod ord">
          <ac:chgData name="Franz J.G. Zichy" userId="13bcd88564891d7a" providerId="LiveId" clId="{99533142-D43E-41BC-8F7A-019E651A678A}" dt="2023-10-18T13:49:17.537" v="42" actId="20577"/>
          <ac:spMkLst>
            <pc:docMk/>
            <pc:sldMk cId="2985542594" sldId="274"/>
            <ac:spMk id="4" creationId="{8DD98FB0-AAD5-9205-34CB-C03FF7CA17A5}"/>
          </ac:spMkLst>
        </pc:spChg>
        <pc:spChg chg="add mod ord">
          <ac:chgData name="Franz J.G. Zichy" userId="13bcd88564891d7a" providerId="LiveId" clId="{99533142-D43E-41BC-8F7A-019E651A678A}" dt="2023-10-18T13:59:27.808" v="244" actId="20577"/>
          <ac:spMkLst>
            <pc:docMk/>
            <pc:sldMk cId="2985542594" sldId="274"/>
            <ac:spMk id="5" creationId="{6B1C8C71-23CA-5F2B-6429-BAC9C6161680}"/>
          </ac:spMkLst>
        </pc:spChg>
      </pc:sldChg>
      <pc:sldChg chg="addSp delSp modSp new mod modClrScheme chgLayout">
        <pc:chgData name="Franz J.G. Zichy" userId="13bcd88564891d7a" providerId="LiveId" clId="{99533142-D43E-41BC-8F7A-019E651A678A}" dt="2023-10-18T14:03:38.455" v="292" actId="6549"/>
        <pc:sldMkLst>
          <pc:docMk/>
          <pc:sldMk cId="1154609156" sldId="275"/>
        </pc:sldMkLst>
        <pc:spChg chg="del mod ord">
          <ac:chgData name="Franz J.G. Zichy" userId="13bcd88564891d7a" providerId="LiveId" clId="{99533142-D43E-41BC-8F7A-019E651A678A}" dt="2023-10-18T13:52:26.696" v="57" actId="700"/>
          <ac:spMkLst>
            <pc:docMk/>
            <pc:sldMk cId="1154609156" sldId="275"/>
            <ac:spMk id="2" creationId="{764C1B5B-CACB-A381-9CC5-75D326FA8AE9}"/>
          </ac:spMkLst>
        </pc:spChg>
        <pc:spChg chg="del mod ord">
          <ac:chgData name="Franz J.G. Zichy" userId="13bcd88564891d7a" providerId="LiveId" clId="{99533142-D43E-41BC-8F7A-019E651A678A}" dt="2023-10-18T13:52:26.696" v="57" actId="700"/>
          <ac:spMkLst>
            <pc:docMk/>
            <pc:sldMk cId="1154609156" sldId="275"/>
            <ac:spMk id="3" creationId="{E5B51251-9F1E-ABAF-40FA-D78353E9B86E}"/>
          </ac:spMkLst>
        </pc:spChg>
        <pc:spChg chg="add mod ord">
          <ac:chgData name="Franz J.G. Zichy" userId="13bcd88564891d7a" providerId="LiveId" clId="{99533142-D43E-41BC-8F7A-019E651A678A}" dt="2023-10-18T14:03:38.455" v="292" actId="6549"/>
          <ac:spMkLst>
            <pc:docMk/>
            <pc:sldMk cId="1154609156" sldId="275"/>
            <ac:spMk id="4" creationId="{44002CC4-C0D9-AEB8-127E-B571422F3F42}"/>
          </ac:spMkLst>
        </pc:spChg>
        <pc:spChg chg="add del mod ord">
          <ac:chgData name="Franz J.G. Zichy" userId="13bcd88564891d7a" providerId="LiveId" clId="{99533142-D43E-41BC-8F7A-019E651A678A}" dt="2023-10-18T13:55:04.586" v="65" actId="478"/>
          <ac:spMkLst>
            <pc:docMk/>
            <pc:sldMk cId="1154609156" sldId="275"/>
            <ac:spMk id="5" creationId="{31171118-4543-0D2A-8DCD-AF8B41C3F7B2}"/>
          </ac:spMkLst>
        </pc:spChg>
        <pc:spChg chg="add del mod">
          <ac:chgData name="Franz J.G. Zichy" userId="13bcd88564891d7a" providerId="LiveId" clId="{99533142-D43E-41BC-8F7A-019E651A678A}" dt="2023-10-18T13:55:02.289" v="63"/>
          <ac:spMkLst>
            <pc:docMk/>
            <pc:sldMk cId="1154609156" sldId="275"/>
            <ac:spMk id="13" creationId="{5637FF19-B560-F096-11DA-15F94906C53B}"/>
          </ac:spMkLst>
        </pc:spChg>
        <pc:spChg chg="add del mod">
          <ac:chgData name="Franz J.G. Zichy" userId="13bcd88564891d7a" providerId="LiveId" clId="{99533142-D43E-41BC-8F7A-019E651A678A}" dt="2023-10-18T13:55:02.289" v="63"/>
          <ac:spMkLst>
            <pc:docMk/>
            <pc:sldMk cId="1154609156" sldId="275"/>
            <ac:spMk id="14" creationId="{1391FAAC-6A44-C50A-4C1A-8009B2D351E6}"/>
          </ac:spMkLst>
        </pc:spChg>
        <pc:spChg chg="add del mod">
          <ac:chgData name="Franz J.G. Zichy" userId="13bcd88564891d7a" providerId="LiveId" clId="{99533142-D43E-41BC-8F7A-019E651A678A}" dt="2023-10-18T13:55:02.289" v="63"/>
          <ac:spMkLst>
            <pc:docMk/>
            <pc:sldMk cId="1154609156" sldId="275"/>
            <ac:spMk id="15" creationId="{260BA6F8-4468-FF2A-8048-609B05EF172F}"/>
          </ac:spMkLst>
        </pc:spChg>
        <pc:spChg chg="add del mod">
          <ac:chgData name="Franz J.G. Zichy" userId="13bcd88564891d7a" providerId="LiveId" clId="{99533142-D43E-41BC-8F7A-019E651A678A}" dt="2023-10-18T13:55:02.289" v="63"/>
          <ac:spMkLst>
            <pc:docMk/>
            <pc:sldMk cId="1154609156" sldId="275"/>
            <ac:spMk id="16" creationId="{F49A0E04-0428-CE7B-E28A-9EF5B10171EE}"/>
          </ac:spMkLst>
        </pc:spChg>
        <pc:spChg chg="add del mod">
          <ac:chgData name="Franz J.G. Zichy" userId="13bcd88564891d7a" providerId="LiveId" clId="{99533142-D43E-41BC-8F7A-019E651A678A}" dt="2023-10-18T13:55:02.289" v="63"/>
          <ac:spMkLst>
            <pc:docMk/>
            <pc:sldMk cId="1154609156" sldId="275"/>
            <ac:spMk id="18" creationId="{14BBA6BF-E7B9-E86F-B5C6-F7C25F18226B}"/>
          </ac:spMkLst>
        </pc:spChg>
        <pc:spChg chg="add del mod">
          <ac:chgData name="Franz J.G. Zichy" userId="13bcd88564891d7a" providerId="LiveId" clId="{99533142-D43E-41BC-8F7A-019E651A678A}" dt="2023-10-18T13:55:02.289" v="63"/>
          <ac:spMkLst>
            <pc:docMk/>
            <pc:sldMk cId="1154609156" sldId="275"/>
            <ac:spMk id="19" creationId="{7F6C03C4-0EB2-4E71-DCA0-6750369EBEC4}"/>
          </ac:spMkLst>
        </pc:spChg>
        <pc:spChg chg="add del mod">
          <ac:chgData name="Franz J.G. Zichy" userId="13bcd88564891d7a" providerId="LiveId" clId="{99533142-D43E-41BC-8F7A-019E651A678A}" dt="2023-10-18T13:55:02.289" v="63"/>
          <ac:spMkLst>
            <pc:docMk/>
            <pc:sldMk cId="1154609156" sldId="275"/>
            <ac:spMk id="20" creationId="{81B052A6-9C05-6017-DF8D-22486B234816}"/>
          </ac:spMkLst>
        </pc:spChg>
        <pc:spChg chg="add del mod">
          <ac:chgData name="Franz J.G. Zichy" userId="13bcd88564891d7a" providerId="LiveId" clId="{99533142-D43E-41BC-8F7A-019E651A678A}" dt="2023-10-18T13:55:02.289" v="63"/>
          <ac:spMkLst>
            <pc:docMk/>
            <pc:sldMk cId="1154609156" sldId="275"/>
            <ac:spMk id="21" creationId="{A42832B7-CFE0-5991-5248-509660ED8D10}"/>
          </ac:spMkLst>
        </pc:spChg>
        <pc:spChg chg="add del mod">
          <ac:chgData name="Franz J.G. Zichy" userId="13bcd88564891d7a" providerId="LiveId" clId="{99533142-D43E-41BC-8F7A-019E651A678A}" dt="2023-10-18T13:55:02.289" v="63"/>
          <ac:spMkLst>
            <pc:docMk/>
            <pc:sldMk cId="1154609156" sldId="275"/>
            <ac:spMk id="22" creationId="{E4A44A6C-E043-E5B0-70B4-880132AFE074}"/>
          </ac:spMkLst>
        </pc:spChg>
        <pc:spChg chg="add del mod">
          <ac:chgData name="Franz J.G. Zichy" userId="13bcd88564891d7a" providerId="LiveId" clId="{99533142-D43E-41BC-8F7A-019E651A678A}" dt="2023-10-18T13:55:02.289" v="63"/>
          <ac:spMkLst>
            <pc:docMk/>
            <pc:sldMk cId="1154609156" sldId="275"/>
            <ac:spMk id="23" creationId="{26CF10BD-BBF9-97D4-7136-9A349BA9C62B}"/>
          </ac:spMkLst>
        </pc:spChg>
        <pc:spChg chg="add del mod">
          <ac:chgData name="Franz J.G. Zichy" userId="13bcd88564891d7a" providerId="LiveId" clId="{99533142-D43E-41BC-8F7A-019E651A678A}" dt="2023-10-18T13:55:02.289" v="63"/>
          <ac:spMkLst>
            <pc:docMk/>
            <pc:sldMk cId="1154609156" sldId="275"/>
            <ac:spMk id="24" creationId="{64CD5745-0DE6-A0CA-D77D-754E966A31B2}"/>
          </ac:spMkLst>
        </pc:spChg>
        <pc:spChg chg="add del mod">
          <ac:chgData name="Franz J.G. Zichy" userId="13bcd88564891d7a" providerId="LiveId" clId="{99533142-D43E-41BC-8F7A-019E651A678A}" dt="2023-10-18T13:55:02.289" v="63"/>
          <ac:spMkLst>
            <pc:docMk/>
            <pc:sldMk cId="1154609156" sldId="275"/>
            <ac:spMk id="25" creationId="{E35D1EF2-700E-55A5-222F-397EB90054AF}"/>
          </ac:spMkLst>
        </pc:spChg>
        <pc:spChg chg="add del mod">
          <ac:chgData name="Franz J.G. Zichy" userId="13bcd88564891d7a" providerId="LiveId" clId="{99533142-D43E-41BC-8F7A-019E651A678A}" dt="2023-10-18T13:55:02.289" v="63"/>
          <ac:spMkLst>
            <pc:docMk/>
            <pc:sldMk cId="1154609156" sldId="275"/>
            <ac:spMk id="26" creationId="{05E86C5A-E23D-FE95-1978-EB6DB05B3A4D}"/>
          </ac:spMkLst>
        </pc:spChg>
        <pc:spChg chg="add del mod">
          <ac:chgData name="Franz J.G. Zichy" userId="13bcd88564891d7a" providerId="LiveId" clId="{99533142-D43E-41BC-8F7A-019E651A678A}" dt="2023-10-18T13:55:02.289" v="63"/>
          <ac:spMkLst>
            <pc:docMk/>
            <pc:sldMk cId="1154609156" sldId="275"/>
            <ac:spMk id="27" creationId="{A52C25B4-6BE1-94FB-28D2-EA9C2F20D08C}"/>
          </ac:spMkLst>
        </pc:spChg>
        <pc:spChg chg="add del mod">
          <ac:chgData name="Franz J.G. Zichy" userId="13bcd88564891d7a" providerId="LiveId" clId="{99533142-D43E-41BC-8F7A-019E651A678A}" dt="2023-10-18T13:55:02.289" v="63"/>
          <ac:spMkLst>
            <pc:docMk/>
            <pc:sldMk cId="1154609156" sldId="275"/>
            <ac:spMk id="28" creationId="{45BDA9C3-17E8-46CD-6840-3D92315AFAF8}"/>
          </ac:spMkLst>
        </pc:spChg>
        <pc:spChg chg="add del mod">
          <ac:chgData name="Franz J.G. Zichy" userId="13bcd88564891d7a" providerId="LiveId" clId="{99533142-D43E-41BC-8F7A-019E651A678A}" dt="2023-10-18T13:55:02.289" v="63"/>
          <ac:spMkLst>
            <pc:docMk/>
            <pc:sldMk cId="1154609156" sldId="275"/>
            <ac:spMk id="29" creationId="{8DB649CA-17AE-5B1B-E6AD-9FDD78661AED}"/>
          </ac:spMkLst>
        </pc:spChg>
        <pc:spChg chg="add del mod">
          <ac:chgData name="Franz J.G. Zichy" userId="13bcd88564891d7a" providerId="LiveId" clId="{99533142-D43E-41BC-8F7A-019E651A678A}" dt="2023-10-18T13:55:02.289" v="63"/>
          <ac:spMkLst>
            <pc:docMk/>
            <pc:sldMk cId="1154609156" sldId="275"/>
            <ac:spMk id="30" creationId="{28C02D72-F4E9-A8D2-52F7-425F767B4B3C}"/>
          </ac:spMkLst>
        </pc:spChg>
        <pc:spChg chg="add del mod">
          <ac:chgData name="Franz J.G. Zichy" userId="13bcd88564891d7a" providerId="LiveId" clId="{99533142-D43E-41BC-8F7A-019E651A678A}" dt="2023-10-18T13:55:02.289" v="63"/>
          <ac:spMkLst>
            <pc:docMk/>
            <pc:sldMk cId="1154609156" sldId="275"/>
            <ac:spMk id="31" creationId="{AA2E5E39-D58A-00FF-70CD-6C9726C4436A}"/>
          </ac:spMkLst>
        </pc:spChg>
        <pc:spChg chg="add del mod">
          <ac:chgData name="Franz J.G. Zichy" userId="13bcd88564891d7a" providerId="LiveId" clId="{99533142-D43E-41BC-8F7A-019E651A678A}" dt="2023-10-18T13:55:02.289" v="63"/>
          <ac:spMkLst>
            <pc:docMk/>
            <pc:sldMk cId="1154609156" sldId="275"/>
            <ac:spMk id="32" creationId="{49D73403-4804-A32E-3CF7-75B87A297664}"/>
          </ac:spMkLst>
        </pc:spChg>
        <pc:spChg chg="add del mod">
          <ac:chgData name="Franz J.G. Zichy" userId="13bcd88564891d7a" providerId="LiveId" clId="{99533142-D43E-41BC-8F7A-019E651A678A}" dt="2023-10-18T13:55:02.289" v="63"/>
          <ac:spMkLst>
            <pc:docMk/>
            <pc:sldMk cId="1154609156" sldId="275"/>
            <ac:spMk id="33" creationId="{6E3E0C0A-1627-E1C3-8D6C-EF6159745194}"/>
          </ac:spMkLst>
        </pc:spChg>
        <pc:spChg chg="add del mod">
          <ac:chgData name="Franz J.G. Zichy" userId="13bcd88564891d7a" providerId="LiveId" clId="{99533142-D43E-41BC-8F7A-019E651A678A}" dt="2023-10-18T13:55:02.289" v="63"/>
          <ac:spMkLst>
            <pc:docMk/>
            <pc:sldMk cId="1154609156" sldId="275"/>
            <ac:spMk id="34" creationId="{E869AAEC-8933-DCCC-BF59-26B5656358D7}"/>
          </ac:spMkLst>
        </pc:spChg>
        <pc:spChg chg="add del mod">
          <ac:chgData name="Franz J.G. Zichy" userId="13bcd88564891d7a" providerId="LiveId" clId="{99533142-D43E-41BC-8F7A-019E651A678A}" dt="2023-10-18T13:55:02.289" v="63"/>
          <ac:spMkLst>
            <pc:docMk/>
            <pc:sldMk cId="1154609156" sldId="275"/>
            <ac:spMk id="35" creationId="{39BAE2FE-5128-B43B-FDD9-12840E52C7C3}"/>
          </ac:spMkLst>
        </pc:spChg>
        <pc:spChg chg="add del mod">
          <ac:chgData name="Franz J.G. Zichy" userId="13bcd88564891d7a" providerId="LiveId" clId="{99533142-D43E-41BC-8F7A-019E651A678A}" dt="2023-10-18T13:55:02.289" v="63"/>
          <ac:spMkLst>
            <pc:docMk/>
            <pc:sldMk cId="1154609156" sldId="275"/>
            <ac:spMk id="36" creationId="{BF46FB18-55A8-0729-44BE-D231D24C0EE4}"/>
          </ac:spMkLst>
        </pc:spChg>
        <pc:spChg chg="add del mod">
          <ac:chgData name="Franz J.G. Zichy" userId="13bcd88564891d7a" providerId="LiveId" clId="{99533142-D43E-41BC-8F7A-019E651A678A}" dt="2023-10-18T13:55:02.289" v="63"/>
          <ac:spMkLst>
            <pc:docMk/>
            <pc:sldMk cId="1154609156" sldId="275"/>
            <ac:spMk id="37" creationId="{26140DA1-42F4-4986-C8A6-8BFBEB5CC342}"/>
          </ac:spMkLst>
        </pc:spChg>
        <pc:spChg chg="add del mod">
          <ac:chgData name="Franz J.G. Zichy" userId="13bcd88564891d7a" providerId="LiveId" clId="{99533142-D43E-41BC-8F7A-019E651A678A}" dt="2023-10-18T13:55:02.289" v="63"/>
          <ac:spMkLst>
            <pc:docMk/>
            <pc:sldMk cId="1154609156" sldId="275"/>
            <ac:spMk id="38" creationId="{2432AA74-2A62-8381-9669-3715C2672563}"/>
          </ac:spMkLst>
        </pc:spChg>
        <pc:spChg chg="add del mod">
          <ac:chgData name="Franz J.G. Zichy" userId="13bcd88564891d7a" providerId="LiveId" clId="{99533142-D43E-41BC-8F7A-019E651A678A}" dt="2023-10-18T13:55:02.289" v="63"/>
          <ac:spMkLst>
            <pc:docMk/>
            <pc:sldMk cId="1154609156" sldId="275"/>
            <ac:spMk id="76" creationId="{200A3A92-4A32-2093-50C0-3CB577BEC756}"/>
          </ac:spMkLst>
        </pc:spChg>
        <pc:spChg chg="add del mod">
          <ac:chgData name="Franz J.G. Zichy" userId="13bcd88564891d7a" providerId="LiveId" clId="{99533142-D43E-41BC-8F7A-019E651A678A}" dt="2023-10-18T13:55:02.289" v="63"/>
          <ac:spMkLst>
            <pc:docMk/>
            <pc:sldMk cId="1154609156" sldId="275"/>
            <ac:spMk id="88" creationId="{3742E9B3-B82C-C1C5-2356-22101CB161BE}"/>
          </ac:spMkLst>
        </pc:spChg>
        <pc:spChg chg="add del mod">
          <ac:chgData name="Franz J.G. Zichy" userId="13bcd88564891d7a" providerId="LiveId" clId="{99533142-D43E-41BC-8F7A-019E651A678A}" dt="2023-10-18T13:55:02.289" v="63"/>
          <ac:spMkLst>
            <pc:docMk/>
            <pc:sldMk cId="1154609156" sldId="275"/>
            <ac:spMk id="89" creationId="{1041E475-49F5-CA7A-91EF-4D71EF2ED83E}"/>
          </ac:spMkLst>
        </pc:spChg>
        <pc:spChg chg="add del mod">
          <ac:chgData name="Franz J.G. Zichy" userId="13bcd88564891d7a" providerId="LiveId" clId="{99533142-D43E-41BC-8F7A-019E651A678A}" dt="2023-10-18T13:55:02.289" v="63"/>
          <ac:spMkLst>
            <pc:docMk/>
            <pc:sldMk cId="1154609156" sldId="275"/>
            <ac:spMk id="90" creationId="{BF090417-CCD8-27E7-AFFB-04A8240FF0B0}"/>
          </ac:spMkLst>
        </pc:spChg>
        <pc:spChg chg="add del mod">
          <ac:chgData name="Franz J.G. Zichy" userId="13bcd88564891d7a" providerId="LiveId" clId="{99533142-D43E-41BC-8F7A-019E651A678A}" dt="2023-10-18T13:55:02.289" v="63"/>
          <ac:spMkLst>
            <pc:docMk/>
            <pc:sldMk cId="1154609156" sldId="275"/>
            <ac:spMk id="92" creationId="{6B717B11-E78D-30DA-AB0C-7273F9E37048}"/>
          </ac:spMkLst>
        </pc:spChg>
        <pc:spChg chg="add del mod">
          <ac:chgData name="Franz J.G. Zichy" userId="13bcd88564891d7a" providerId="LiveId" clId="{99533142-D43E-41BC-8F7A-019E651A678A}" dt="2023-10-18T13:55:02.289" v="63"/>
          <ac:spMkLst>
            <pc:docMk/>
            <pc:sldMk cId="1154609156" sldId="275"/>
            <ac:spMk id="94" creationId="{657DBFAA-0C2E-FA6C-35D0-9B5AC555A746}"/>
          </ac:spMkLst>
        </pc:spChg>
        <pc:spChg chg="add del mod">
          <ac:chgData name="Franz J.G. Zichy" userId="13bcd88564891d7a" providerId="LiveId" clId="{99533142-D43E-41BC-8F7A-019E651A678A}" dt="2023-10-18T13:55:02.289" v="63"/>
          <ac:spMkLst>
            <pc:docMk/>
            <pc:sldMk cId="1154609156" sldId="275"/>
            <ac:spMk id="96" creationId="{336B7992-C732-25B2-38B0-C86D8DA56D55}"/>
          </ac:spMkLst>
        </pc:spChg>
        <pc:spChg chg="add del mod">
          <ac:chgData name="Franz J.G. Zichy" userId="13bcd88564891d7a" providerId="LiveId" clId="{99533142-D43E-41BC-8F7A-019E651A678A}" dt="2023-10-18T13:55:02.289" v="63"/>
          <ac:spMkLst>
            <pc:docMk/>
            <pc:sldMk cId="1154609156" sldId="275"/>
            <ac:spMk id="98" creationId="{A563EA39-D7F2-2976-AF6A-8AD29D4A67E4}"/>
          </ac:spMkLst>
        </pc:spChg>
        <pc:spChg chg="add del mod">
          <ac:chgData name="Franz J.G. Zichy" userId="13bcd88564891d7a" providerId="LiveId" clId="{99533142-D43E-41BC-8F7A-019E651A678A}" dt="2023-10-18T13:55:02.289" v="63"/>
          <ac:spMkLst>
            <pc:docMk/>
            <pc:sldMk cId="1154609156" sldId="275"/>
            <ac:spMk id="100" creationId="{12D0BAA1-3192-67FD-BF04-90252F64EFD6}"/>
          </ac:spMkLst>
        </pc:spChg>
        <pc:spChg chg="add del mod">
          <ac:chgData name="Franz J.G. Zichy" userId="13bcd88564891d7a" providerId="LiveId" clId="{99533142-D43E-41BC-8F7A-019E651A678A}" dt="2023-10-18T13:55:02.289" v="63"/>
          <ac:spMkLst>
            <pc:docMk/>
            <pc:sldMk cId="1154609156" sldId="275"/>
            <ac:spMk id="102" creationId="{2680EA0E-5DD8-88D7-1E0B-8086AA9E6043}"/>
          </ac:spMkLst>
        </pc:spChg>
        <pc:spChg chg="add del mod">
          <ac:chgData name="Franz J.G. Zichy" userId="13bcd88564891d7a" providerId="LiveId" clId="{99533142-D43E-41BC-8F7A-019E651A678A}" dt="2023-10-18T13:55:02.289" v="63"/>
          <ac:spMkLst>
            <pc:docMk/>
            <pc:sldMk cId="1154609156" sldId="275"/>
            <ac:spMk id="104" creationId="{89CD2059-F48A-7E77-4D2C-E8B878F25168}"/>
          </ac:spMkLst>
        </pc:spChg>
        <pc:spChg chg="add del mod">
          <ac:chgData name="Franz J.G. Zichy" userId="13bcd88564891d7a" providerId="LiveId" clId="{99533142-D43E-41BC-8F7A-019E651A678A}" dt="2023-10-18T13:55:02.289" v="63"/>
          <ac:spMkLst>
            <pc:docMk/>
            <pc:sldMk cId="1154609156" sldId="275"/>
            <ac:spMk id="106" creationId="{D52A8AA8-5904-C541-645A-9A878197F692}"/>
          </ac:spMkLst>
        </pc:spChg>
        <pc:spChg chg="add del mod">
          <ac:chgData name="Franz J.G. Zichy" userId="13bcd88564891d7a" providerId="LiveId" clId="{99533142-D43E-41BC-8F7A-019E651A678A}" dt="2023-10-18T13:55:02.289" v="63"/>
          <ac:spMkLst>
            <pc:docMk/>
            <pc:sldMk cId="1154609156" sldId="275"/>
            <ac:spMk id="108" creationId="{3EB55FA9-8D19-8DE4-9DF4-884C1D6045BC}"/>
          </ac:spMkLst>
        </pc:spChg>
        <pc:spChg chg="add del mod">
          <ac:chgData name="Franz J.G. Zichy" userId="13bcd88564891d7a" providerId="LiveId" clId="{99533142-D43E-41BC-8F7A-019E651A678A}" dt="2023-10-18T13:55:02.289" v="63"/>
          <ac:spMkLst>
            <pc:docMk/>
            <pc:sldMk cId="1154609156" sldId="275"/>
            <ac:spMk id="109" creationId="{9377B8E0-1E04-2EA4-4202-2C0C0F86C074}"/>
          </ac:spMkLst>
        </pc:spChg>
        <pc:spChg chg="add del mod">
          <ac:chgData name="Franz J.G. Zichy" userId="13bcd88564891d7a" providerId="LiveId" clId="{99533142-D43E-41BC-8F7A-019E651A678A}" dt="2023-10-18T13:55:02.289" v="63"/>
          <ac:spMkLst>
            <pc:docMk/>
            <pc:sldMk cId="1154609156" sldId="275"/>
            <ac:spMk id="110" creationId="{4B091512-1AAB-E45A-C9F4-B6CCFF1D120F}"/>
          </ac:spMkLst>
        </pc:spChg>
        <pc:picChg chg="add del mod">
          <ac:chgData name="Franz J.G. Zichy" userId="13bcd88564891d7a" providerId="LiveId" clId="{99533142-D43E-41BC-8F7A-019E651A678A}" dt="2023-10-18T14:02:26.599" v="245" actId="478"/>
          <ac:picMkLst>
            <pc:docMk/>
            <pc:sldMk cId="1154609156" sldId="275"/>
            <ac:picMk id="168" creationId="{08ECA655-1424-4B22-4B5F-0700C0AD608D}"/>
          </ac:picMkLst>
        </pc:picChg>
        <pc:picChg chg="add mod">
          <ac:chgData name="Franz J.G. Zichy" userId="13bcd88564891d7a" providerId="LiveId" clId="{99533142-D43E-41BC-8F7A-019E651A678A}" dt="2023-10-18T14:02:56.162" v="250" actId="14100"/>
          <ac:picMkLst>
            <pc:docMk/>
            <pc:sldMk cId="1154609156" sldId="275"/>
            <ac:picMk id="170" creationId="{29A0E40E-DD4F-C13D-EB56-D267248D310F}"/>
          </ac:picMkLst>
        </pc:picChg>
        <pc:cxnChg chg="add del mod">
          <ac:chgData name="Franz J.G. Zichy" userId="13bcd88564891d7a" providerId="LiveId" clId="{99533142-D43E-41BC-8F7A-019E651A678A}" dt="2023-10-18T13:55:02.289" v="63"/>
          <ac:cxnSpMkLst>
            <pc:docMk/>
            <pc:sldMk cId="1154609156" sldId="275"/>
            <ac:cxnSpMk id="6" creationId="{C153F92A-E33D-2D7E-CB38-982D1EB41309}"/>
          </ac:cxnSpMkLst>
        </pc:cxnChg>
        <pc:cxnChg chg="add del mod">
          <ac:chgData name="Franz J.G. Zichy" userId="13bcd88564891d7a" providerId="LiveId" clId="{99533142-D43E-41BC-8F7A-019E651A678A}" dt="2023-10-18T13:55:02.289" v="63"/>
          <ac:cxnSpMkLst>
            <pc:docMk/>
            <pc:sldMk cId="1154609156" sldId="275"/>
            <ac:cxnSpMk id="7" creationId="{0414391A-09BB-BE92-F45E-25A2653DA447}"/>
          </ac:cxnSpMkLst>
        </pc:cxnChg>
        <pc:cxnChg chg="add del mod">
          <ac:chgData name="Franz J.G. Zichy" userId="13bcd88564891d7a" providerId="LiveId" clId="{99533142-D43E-41BC-8F7A-019E651A678A}" dt="2023-10-18T13:55:02.289" v="63"/>
          <ac:cxnSpMkLst>
            <pc:docMk/>
            <pc:sldMk cId="1154609156" sldId="275"/>
            <ac:cxnSpMk id="8" creationId="{363B183E-DE05-266B-2163-8590533CCA18}"/>
          </ac:cxnSpMkLst>
        </pc:cxnChg>
        <pc:cxnChg chg="add del mod">
          <ac:chgData name="Franz J.G. Zichy" userId="13bcd88564891d7a" providerId="LiveId" clId="{99533142-D43E-41BC-8F7A-019E651A678A}" dt="2023-10-18T13:55:02.289" v="63"/>
          <ac:cxnSpMkLst>
            <pc:docMk/>
            <pc:sldMk cId="1154609156" sldId="275"/>
            <ac:cxnSpMk id="9" creationId="{6A1B11B9-C8A8-D27B-1D5D-784474165F2E}"/>
          </ac:cxnSpMkLst>
        </pc:cxnChg>
        <pc:cxnChg chg="add del mod">
          <ac:chgData name="Franz J.G. Zichy" userId="13bcd88564891d7a" providerId="LiveId" clId="{99533142-D43E-41BC-8F7A-019E651A678A}" dt="2023-10-18T13:55:02.289" v="63"/>
          <ac:cxnSpMkLst>
            <pc:docMk/>
            <pc:sldMk cId="1154609156" sldId="275"/>
            <ac:cxnSpMk id="10" creationId="{06AD71F7-1D15-EF28-0992-01AF96A18F3D}"/>
          </ac:cxnSpMkLst>
        </pc:cxnChg>
        <pc:cxnChg chg="add del mod">
          <ac:chgData name="Franz J.G. Zichy" userId="13bcd88564891d7a" providerId="LiveId" clId="{99533142-D43E-41BC-8F7A-019E651A678A}" dt="2023-10-18T13:55:02.289" v="63"/>
          <ac:cxnSpMkLst>
            <pc:docMk/>
            <pc:sldMk cId="1154609156" sldId="275"/>
            <ac:cxnSpMk id="11" creationId="{68D12864-6905-1059-ECAD-54F02E5F10D6}"/>
          </ac:cxnSpMkLst>
        </pc:cxnChg>
        <pc:cxnChg chg="add del mod">
          <ac:chgData name="Franz J.G. Zichy" userId="13bcd88564891d7a" providerId="LiveId" clId="{99533142-D43E-41BC-8F7A-019E651A678A}" dt="2023-10-18T13:55:02.289" v="63"/>
          <ac:cxnSpMkLst>
            <pc:docMk/>
            <pc:sldMk cId="1154609156" sldId="275"/>
            <ac:cxnSpMk id="12" creationId="{58751FCB-8454-7751-9B1B-7B28FBC82BE2}"/>
          </ac:cxnSpMkLst>
        </pc:cxnChg>
        <pc:cxnChg chg="add del mod">
          <ac:chgData name="Franz J.G. Zichy" userId="13bcd88564891d7a" providerId="LiveId" clId="{99533142-D43E-41BC-8F7A-019E651A678A}" dt="2023-10-18T13:55:02.289" v="63"/>
          <ac:cxnSpMkLst>
            <pc:docMk/>
            <pc:sldMk cId="1154609156" sldId="275"/>
            <ac:cxnSpMk id="17" creationId="{FE2DE899-3C38-E0EA-DAC5-6BE6C1DFD951}"/>
          </ac:cxnSpMkLst>
        </pc:cxnChg>
        <pc:cxnChg chg="add del mod">
          <ac:chgData name="Franz J.G. Zichy" userId="13bcd88564891d7a" providerId="LiveId" clId="{99533142-D43E-41BC-8F7A-019E651A678A}" dt="2023-10-18T13:55:02.289" v="63"/>
          <ac:cxnSpMkLst>
            <pc:docMk/>
            <pc:sldMk cId="1154609156" sldId="275"/>
            <ac:cxnSpMk id="39" creationId="{D338E3DA-2287-4778-9E48-8BF6D282EFBB}"/>
          </ac:cxnSpMkLst>
        </pc:cxnChg>
        <pc:cxnChg chg="add del mod">
          <ac:chgData name="Franz J.G. Zichy" userId="13bcd88564891d7a" providerId="LiveId" clId="{99533142-D43E-41BC-8F7A-019E651A678A}" dt="2023-10-18T13:55:02.289" v="63"/>
          <ac:cxnSpMkLst>
            <pc:docMk/>
            <pc:sldMk cId="1154609156" sldId="275"/>
            <ac:cxnSpMk id="40" creationId="{E8C1095C-C59A-9865-F7AA-C7F81916C3E8}"/>
          </ac:cxnSpMkLst>
        </pc:cxnChg>
        <pc:cxnChg chg="add del mod">
          <ac:chgData name="Franz J.G. Zichy" userId="13bcd88564891d7a" providerId="LiveId" clId="{99533142-D43E-41BC-8F7A-019E651A678A}" dt="2023-10-18T13:55:02.289" v="63"/>
          <ac:cxnSpMkLst>
            <pc:docMk/>
            <pc:sldMk cId="1154609156" sldId="275"/>
            <ac:cxnSpMk id="41" creationId="{9CEEF4C3-4FDF-FB85-A577-963AD785655A}"/>
          </ac:cxnSpMkLst>
        </pc:cxnChg>
        <pc:cxnChg chg="add del mod">
          <ac:chgData name="Franz J.G. Zichy" userId="13bcd88564891d7a" providerId="LiveId" clId="{99533142-D43E-41BC-8F7A-019E651A678A}" dt="2023-10-18T13:55:02.289" v="63"/>
          <ac:cxnSpMkLst>
            <pc:docMk/>
            <pc:sldMk cId="1154609156" sldId="275"/>
            <ac:cxnSpMk id="42" creationId="{56AF6EF1-6139-1A0A-E5DA-3ADC690D5F51}"/>
          </ac:cxnSpMkLst>
        </pc:cxnChg>
        <pc:cxnChg chg="add del mod">
          <ac:chgData name="Franz J.G. Zichy" userId="13bcd88564891d7a" providerId="LiveId" clId="{99533142-D43E-41BC-8F7A-019E651A678A}" dt="2023-10-18T13:55:02.289" v="63"/>
          <ac:cxnSpMkLst>
            <pc:docMk/>
            <pc:sldMk cId="1154609156" sldId="275"/>
            <ac:cxnSpMk id="43" creationId="{E989D9E3-1125-7BC4-F3E1-BB562B821365}"/>
          </ac:cxnSpMkLst>
        </pc:cxnChg>
        <pc:cxnChg chg="add del mod">
          <ac:chgData name="Franz J.G. Zichy" userId="13bcd88564891d7a" providerId="LiveId" clId="{99533142-D43E-41BC-8F7A-019E651A678A}" dt="2023-10-18T13:55:02.289" v="63"/>
          <ac:cxnSpMkLst>
            <pc:docMk/>
            <pc:sldMk cId="1154609156" sldId="275"/>
            <ac:cxnSpMk id="44" creationId="{DC9C0A05-B4B6-C481-CD8E-7128FEAEA106}"/>
          </ac:cxnSpMkLst>
        </pc:cxnChg>
        <pc:cxnChg chg="add del mod">
          <ac:chgData name="Franz J.G. Zichy" userId="13bcd88564891d7a" providerId="LiveId" clId="{99533142-D43E-41BC-8F7A-019E651A678A}" dt="2023-10-18T13:55:02.289" v="63"/>
          <ac:cxnSpMkLst>
            <pc:docMk/>
            <pc:sldMk cId="1154609156" sldId="275"/>
            <ac:cxnSpMk id="45" creationId="{EB99F271-D616-7468-C1A3-0C4FD5B7A993}"/>
          </ac:cxnSpMkLst>
        </pc:cxnChg>
        <pc:cxnChg chg="add del mod">
          <ac:chgData name="Franz J.G. Zichy" userId="13bcd88564891d7a" providerId="LiveId" clId="{99533142-D43E-41BC-8F7A-019E651A678A}" dt="2023-10-18T13:55:02.289" v="63"/>
          <ac:cxnSpMkLst>
            <pc:docMk/>
            <pc:sldMk cId="1154609156" sldId="275"/>
            <ac:cxnSpMk id="46" creationId="{B205CEB5-FBA7-20E3-D12E-BA9379EAEFCF}"/>
          </ac:cxnSpMkLst>
        </pc:cxnChg>
        <pc:cxnChg chg="add del mod">
          <ac:chgData name="Franz J.G. Zichy" userId="13bcd88564891d7a" providerId="LiveId" clId="{99533142-D43E-41BC-8F7A-019E651A678A}" dt="2023-10-18T13:55:02.289" v="63"/>
          <ac:cxnSpMkLst>
            <pc:docMk/>
            <pc:sldMk cId="1154609156" sldId="275"/>
            <ac:cxnSpMk id="47" creationId="{818AC687-D241-4587-BDC7-F823361EC6D7}"/>
          </ac:cxnSpMkLst>
        </pc:cxnChg>
        <pc:cxnChg chg="add del mod">
          <ac:chgData name="Franz J.G. Zichy" userId="13bcd88564891d7a" providerId="LiveId" clId="{99533142-D43E-41BC-8F7A-019E651A678A}" dt="2023-10-18T13:55:02.289" v="63"/>
          <ac:cxnSpMkLst>
            <pc:docMk/>
            <pc:sldMk cId="1154609156" sldId="275"/>
            <ac:cxnSpMk id="48" creationId="{FF549D6A-6CEB-A75E-D91C-31286E911A58}"/>
          </ac:cxnSpMkLst>
        </pc:cxnChg>
        <pc:cxnChg chg="add del mod">
          <ac:chgData name="Franz J.G. Zichy" userId="13bcd88564891d7a" providerId="LiveId" clId="{99533142-D43E-41BC-8F7A-019E651A678A}" dt="2023-10-18T13:55:02.289" v="63"/>
          <ac:cxnSpMkLst>
            <pc:docMk/>
            <pc:sldMk cId="1154609156" sldId="275"/>
            <ac:cxnSpMk id="49" creationId="{0A56309C-DE4F-DC70-E4C5-DCB01093C03E}"/>
          </ac:cxnSpMkLst>
        </pc:cxnChg>
        <pc:cxnChg chg="add del mod">
          <ac:chgData name="Franz J.G. Zichy" userId="13bcd88564891d7a" providerId="LiveId" clId="{99533142-D43E-41BC-8F7A-019E651A678A}" dt="2023-10-18T13:55:02.289" v="63"/>
          <ac:cxnSpMkLst>
            <pc:docMk/>
            <pc:sldMk cId="1154609156" sldId="275"/>
            <ac:cxnSpMk id="50" creationId="{305AAF02-CD7B-516D-56FB-A662B10D910C}"/>
          </ac:cxnSpMkLst>
        </pc:cxnChg>
        <pc:cxnChg chg="add del mod">
          <ac:chgData name="Franz J.G. Zichy" userId="13bcd88564891d7a" providerId="LiveId" clId="{99533142-D43E-41BC-8F7A-019E651A678A}" dt="2023-10-18T13:55:02.289" v="63"/>
          <ac:cxnSpMkLst>
            <pc:docMk/>
            <pc:sldMk cId="1154609156" sldId="275"/>
            <ac:cxnSpMk id="51" creationId="{9520E095-D79E-193F-0778-CA02CE3D055F}"/>
          </ac:cxnSpMkLst>
        </pc:cxnChg>
        <pc:cxnChg chg="add del mod">
          <ac:chgData name="Franz J.G. Zichy" userId="13bcd88564891d7a" providerId="LiveId" clId="{99533142-D43E-41BC-8F7A-019E651A678A}" dt="2023-10-18T13:55:02.289" v="63"/>
          <ac:cxnSpMkLst>
            <pc:docMk/>
            <pc:sldMk cId="1154609156" sldId="275"/>
            <ac:cxnSpMk id="52" creationId="{B3FBFC6D-A6EC-8664-B146-8327D6D34F96}"/>
          </ac:cxnSpMkLst>
        </pc:cxnChg>
        <pc:cxnChg chg="add del mod">
          <ac:chgData name="Franz J.G. Zichy" userId="13bcd88564891d7a" providerId="LiveId" clId="{99533142-D43E-41BC-8F7A-019E651A678A}" dt="2023-10-18T13:55:02.289" v="63"/>
          <ac:cxnSpMkLst>
            <pc:docMk/>
            <pc:sldMk cId="1154609156" sldId="275"/>
            <ac:cxnSpMk id="53" creationId="{274DB547-966E-1293-8071-8115AD12B3EE}"/>
          </ac:cxnSpMkLst>
        </pc:cxnChg>
        <pc:cxnChg chg="add del mod">
          <ac:chgData name="Franz J.G. Zichy" userId="13bcd88564891d7a" providerId="LiveId" clId="{99533142-D43E-41BC-8F7A-019E651A678A}" dt="2023-10-18T13:55:02.289" v="63"/>
          <ac:cxnSpMkLst>
            <pc:docMk/>
            <pc:sldMk cId="1154609156" sldId="275"/>
            <ac:cxnSpMk id="54" creationId="{DEFDDCCE-6595-834F-8CDE-3ECA86E1C044}"/>
          </ac:cxnSpMkLst>
        </pc:cxnChg>
        <pc:cxnChg chg="add del mod">
          <ac:chgData name="Franz J.G. Zichy" userId="13bcd88564891d7a" providerId="LiveId" clId="{99533142-D43E-41BC-8F7A-019E651A678A}" dt="2023-10-18T13:55:02.289" v="63"/>
          <ac:cxnSpMkLst>
            <pc:docMk/>
            <pc:sldMk cId="1154609156" sldId="275"/>
            <ac:cxnSpMk id="55" creationId="{67FBD624-2124-831A-5184-80F0D56BD7AF}"/>
          </ac:cxnSpMkLst>
        </pc:cxnChg>
        <pc:cxnChg chg="add del mod">
          <ac:chgData name="Franz J.G. Zichy" userId="13bcd88564891d7a" providerId="LiveId" clId="{99533142-D43E-41BC-8F7A-019E651A678A}" dt="2023-10-18T13:55:02.289" v="63"/>
          <ac:cxnSpMkLst>
            <pc:docMk/>
            <pc:sldMk cId="1154609156" sldId="275"/>
            <ac:cxnSpMk id="56" creationId="{CFC0B396-587C-7734-EC0C-1E75574E1EC7}"/>
          </ac:cxnSpMkLst>
        </pc:cxnChg>
        <pc:cxnChg chg="add del mod">
          <ac:chgData name="Franz J.G. Zichy" userId="13bcd88564891d7a" providerId="LiveId" clId="{99533142-D43E-41BC-8F7A-019E651A678A}" dt="2023-10-18T13:55:02.289" v="63"/>
          <ac:cxnSpMkLst>
            <pc:docMk/>
            <pc:sldMk cId="1154609156" sldId="275"/>
            <ac:cxnSpMk id="57" creationId="{53A3186A-F413-3A52-8F32-4980CF6FB748}"/>
          </ac:cxnSpMkLst>
        </pc:cxnChg>
        <pc:cxnChg chg="add del mod">
          <ac:chgData name="Franz J.G. Zichy" userId="13bcd88564891d7a" providerId="LiveId" clId="{99533142-D43E-41BC-8F7A-019E651A678A}" dt="2023-10-18T13:55:02.289" v="63"/>
          <ac:cxnSpMkLst>
            <pc:docMk/>
            <pc:sldMk cId="1154609156" sldId="275"/>
            <ac:cxnSpMk id="58" creationId="{12732D7E-FC4D-E375-40D5-38482E4F67F3}"/>
          </ac:cxnSpMkLst>
        </pc:cxnChg>
        <pc:cxnChg chg="add del mod">
          <ac:chgData name="Franz J.G. Zichy" userId="13bcd88564891d7a" providerId="LiveId" clId="{99533142-D43E-41BC-8F7A-019E651A678A}" dt="2023-10-18T13:55:02.289" v="63"/>
          <ac:cxnSpMkLst>
            <pc:docMk/>
            <pc:sldMk cId="1154609156" sldId="275"/>
            <ac:cxnSpMk id="59" creationId="{AA02305E-8DFB-E7BA-0F2D-3F6547017C21}"/>
          </ac:cxnSpMkLst>
        </pc:cxnChg>
        <pc:cxnChg chg="add del mod">
          <ac:chgData name="Franz J.G. Zichy" userId="13bcd88564891d7a" providerId="LiveId" clId="{99533142-D43E-41BC-8F7A-019E651A678A}" dt="2023-10-18T13:55:02.289" v="63"/>
          <ac:cxnSpMkLst>
            <pc:docMk/>
            <pc:sldMk cId="1154609156" sldId="275"/>
            <ac:cxnSpMk id="60" creationId="{A1E75CCA-B328-B5CB-11B1-45E9C740C041}"/>
          </ac:cxnSpMkLst>
        </pc:cxnChg>
        <pc:cxnChg chg="add del mod">
          <ac:chgData name="Franz J.G. Zichy" userId="13bcd88564891d7a" providerId="LiveId" clId="{99533142-D43E-41BC-8F7A-019E651A678A}" dt="2023-10-18T13:55:02.289" v="63"/>
          <ac:cxnSpMkLst>
            <pc:docMk/>
            <pc:sldMk cId="1154609156" sldId="275"/>
            <ac:cxnSpMk id="61" creationId="{0D3D20A9-C292-216B-38FF-5CA0B8400429}"/>
          </ac:cxnSpMkLst>
        </pc:cxnChg>
        <pc:cxnChg chg="add del mod">
          <ac:chgData name="Franz J.G. Zichy" userId="13bcd88564891d7a" providerId="LiveId" clId="{99533142-D43E-41BC-8F7A-019E651A678A}" dt="2023-10-18T13:55:02.289" v="63"/>
          <ac:cxnSpMkLst>
            <pc:docMk/>
            <pc:sldMk cId="1154609156" sldId="275"/>
            <ac:cxnSpMk id="62" creationId="{F0FE109F-2382-37C7-FC0C-5CCD66E1880D}"/>
          </ac:cxnSpMkLst>
        </pc:cxnChg>
        <pc:cxnChg chg="add del mod">
          <ac:chgData name="Franz J.G. Zichy" userId="13bcd88564891d7a" providerId="LiveId" clId="{99533142-D43E-41BC-8F7A-019E651A678A}" dt="2023-10-18T13:55:02.289" v="63"/>
          <ac:cxnSpMkLst>
            <pc:docMk/>
            <pc:sldMk cId="1154609156" sldId="275"/>
            <ac:cxnSpMk id="63" creationId="{7A9A383A-9B4E-4D00-B404-BA8C91BDC347}"/>
          </ac:cxnSpMkLst>
        </pc:cxnChg>
        <pc:cxnChg chg="add del mod">
          <ac:chgData name="Franz J.G. Zichy" userId="13bcd88564891d7a" providerId="LiveId" clId="{99533142-D43E-41BC-8F7A-019E651A678A}" dt="2023-10-18T13:55:02.289" v="63"/>
          <ac:cxnSpMkLst>
            <pc:docMk/>
            <pc:sldMk cId="1154609156" sldId="275"/>
            <ac:cxnSpMk id="64" creationId="{CB0634B8-131C-6F6C-1B33-1C358AE94E6A}"/>
          </ac:cxnSpMkLst>
        </pc:cxnChg>
        <pc:cxnChg chg="add del mod">
          <ac:chgData name="Franz J.G. Zichy" userId="13bcd88564891d7a" providerId="LiveId" clId="{99533142-D43E-41BC-8F7A-019E651A678A}" dt="2023-10-18T13:55:02.289" v="63"/>
          <ac:cxnSpMkLst>
            <pc:docMk/>
            <pc:sldMk cId="1154609156" sldId="275"/>
            <ac:cxnSpMk id="65" creationId="{C710B72E-CAF7-C6F9-8794-D67AF8AA47DE}"/>
          </ac:cxnSpMkLst>
        </pc:cxnChg>
        <pc:cxnChg chg="add del mod">
          <ac:chgData name="Franz J.G. Zichy" userId="13bcd88564891d7a" providerId="LiveId" clId="{99533142-D43E-41BC-8F7A-019E651A678A}" dt="2023-10-18T13:55:02.289" v="63"/>
          <ac:cxnSpMkLst>
            <pc:docMk/>
            <pc:sldMk cId="1154609156" sldId="275"/>
            <ac:cxnSpMk id="66" creationId="{6D6DF882-28C3-3613-D978-A77ADF94BAB3}"/>
          </ac:cxnSpMkLst>
        </pc:cxnChg>
        <pc:cxnChg chg="add del mod">
          <ac:chgData name="Franz J.G. Zichy" userId="13bcd88564891d7a" providerId="LiveId" clId="{99533142-D43E-41BC-8F7A-019E651A678A}" dt="2023-10-18T13:55:02.289" v="63"/>
          <ac:cxnSpMkLst>
            <pc:docMk/>
            <pc:sldMk cId="1154609156" sldId="275"/>
            <ac:cxnSpMk id="67" creationId="{DA8B60C6-398B-17AB-FE21-EA17E0BAA707}"/>
          </ac:cxnSpMkLst>
        </pc:cxnChg>
        <pc:cxnChg chg="add del mod">
          <ac:chgData name="Franz J.G. Zichy" userId="13bcd88564891d7a" providerId="LiveId" clId="{99533142-D43E-41BC-8F7A-019E651A678A}" dt="2023-10-18T13:55:02.289" v="63"/>
          <ac:cxnSpMkLst>
            <pc:docMk/>
            <pc:sldMk cId="1154609156" sldId="275"/>
            <ac:cxnSpMk id="68" creationId="{59FBE69D-FCC7-5BB7-0161-F01BD37FAEF5}"/>
          </ac:cxnSpMkLst>
        </pc:cxnChg>
        <pc:cxnChg chg="add del mod">
          <ac:chgData name="Franz J.G. Zichy" userId="13bcd88564891d7a" providerId="LiveId" clId="{99533142-D43E-41BC-8F7A-019E651A678A}" dt="2023-10-18T13:55:02.289" v="63"/>
          <ac:cxnSpMkLst>
            <pc:docMk/>
            <pc:sldMk cId="1154609156" sldId="275"/>
            <ac:cxnSpMk id="69" creationId="{6DE5D5E1-23E0-E311-6822-D3334F8EFF4D}"/>
          </ac:cxnSpMkLst>
        </pc:cxnChg>
        <pc:cxnChg chg="add del mod">
          <ac:chgData name="Franz J.G. Zichy" userId="13bcd88564891d7a" providerId="LiveId" clId="{99533142-D43E-41BC-8F7A-019E651A678A}" dt="2023-10-18T13:55:02.289" v="63"/>
          <ac:cxnSpMkLst>
            <pc:docMk/>
            <pc:sldMk cId="1154609156" sldId="275"/>
            <ac:cxnSpMk id="70" creationId="{C2FDDF80-8645-BA53-2E9F-5D95D74BEB72}"/>
          </ac:cxnSpMkLst>
        </pc:cxnChg>
        <pc:cxnChg chg="add del mod">
          <ac:chgData name="Franz J.G. Zichy" userId="13bcd88564891d7a" providerId="LiveId" clId="{99533142-D43E-41BC-8F7A-019E651A678A}" dt="2023-10-18T13:55:02.289" v="63"/>
          <ac:cxnSpMkLst>
            <pc:docMk/>
            <pc:sldMk cId="1154609156" sldId="275"/>
            <ac:cxnSpMk id="71" creationId="{83095126-D7E8-64F4-1FC2-91AEBAD99E88}"/>
          </ac:cxnSpMkLst>
        </pc:cxnChg>
        <pc:cxnChg chg="add del mod">
          <ac:chgData name="Franz J.G. Zichy" userId="13bcd88564891d7a" providerId="LiveId" clId="{99533142-D43E-41BC-8F7A-019E651A678A}" dt="2023-10-18T13:55:02.289" v="63"/>
          <ac:cxnSpMkLst>
            <pc:docMk/>
            <pc:sldMk cId="1154609156" sldId="275"/>
            <ac:cxnSpMk id="72" creationId="{6950BC63-4C27-85FB-ED5F-68797C3C61AB}"/>
          </ac:cxnSpMkLst>
        </pc:cxnChg>
        <pc:cxnChg chg="add del mod">
          <ac:chgData name="Franz J.G. Zichy" userId="13bcd88564891d7a" providerId="LiveId" clId="{99533142-D43E-41BC-8F7A-019E651A678A}" dt="2023-10-18T13:55:02.289" v="63"/>
          <ac:cxnSpMkLst>
            <pc:docMk/>
            <pc:sldMk cId="1154609156" sldId="275"/>
            <ac:cxnSpMk id="73" creationId="{FA3A1531-34FD-586C-2C2A-2048075BA3CA}"/>
          </ac:cxnSpMkLst>
        </pc:cxnChg>
        <pc:cxnChg chg="add del mod">
          <ac:chgData name="Franz J.G. Zichy" userId="13bcd88564891d7a" providerId="LiveId" clId="{99533142-D43E-41BC-8F7A-019E651A678A}" dt="2023-10-18T13:55:02.289" v="63"/>
          <ac:cxnSpMkLst>
            <pc:docMk/>
            <pc:sldMk cId="1154609156" sldId="275"/>
            <ac:cxnSpMk id="74" creationId="{B3D1A66E-8411-3630-028E-57EBB4F356B5}"/>
          </ac:cxnSpMkLst>
        </pc:cxnChg>
        <pc:cxnChg chg="add del mod">
          <ac:chgData name="Franz J.G. Zichy" userId="13bcd88564891d7a" providerId="LiveId" clId="{99533142-D43E-41BC-8F7A-019E651A678A}" dt="2023-10-18T13:55:02.289" v="63"/>
          <ac:cxnSpMkLst>
            <pc:docMk/>
            <pc:sldMk cId="1154609156" sldId="275"/>
            <ac:cxnSpMk id="75" creationId="{B01E529E-52AD-7CD3-6C64-478CC3803CD7}"/>
          </ac:cxnSpMkLst>
        </pc:cxnChg>
        <pc:cxnChg chg="add del mod">
          <ac:chgData name="Franz J.G. Zichy" userId="13bcd88564891d7a" providerId="LiveId" clId="{99533142-D43E-41BC-8F7A-019E651A678A}" dt="2023-10-18T13:55:02.289" v="63"/>
          <ac:cxnSpMkLst>
            <pc:docMk/>
            <pc:sldMk cId="1154609156" sldId="275"/>
            <ac:cxnSpMk id="77" creationId="{9158A47C-E579-1ED1-0076-2110D82045AE}"/>
          </ac:cxnSpMkLst>
        </pc:cxnChg>
        <pc:cxnChg chg="add del mod">
          <ac:chgData name="Franz J.G. Zichy" userId="13bcd88564891d7a" providerId="LiveId" clId="{99533142-D43E-41BC-8F7A-019E651A678A}" dt="2023-10-18T13:55:02.289" v="63"/>
          <ac:cxnSpMkLst>
            <pc:docMk/>
            <pc:sldMk cId="1154609156" sldId="275"/>
            <ac:cxnSpMk id="78" creationId="{4B6CE9F2-7A71-06B5-E5F8-2FB333704ACD}"/>
          </ac:cxnSpMkLst>
        </pc:cxnChg>
        <pc:cxnChg chg="add del mod">
          <ac:chgData name="Franz J.G. Zichy" userId="13bcd88564891d7a" providerId="LiveId" clId="{99533142-D43E-41BC-8F7A-019E651A678A}" dt="2023-10-18T13:55:02.289" v="63"/>
          <ac:cxnSpMkLst>
            <pc:docMk/>
            <pc:sldMk cId="1154609156" sldId="275"/>
            <ac:cxnSpMk id="79" creationId="{4234DC73-2052-91A7-C8A6-3EE7DB1B21E9}"/>
          </ac:cxnSpMkLst>
        </pc:cxnChg>
        <pc:cxnChg chg="add del mod">
          <ac:chgData name="Franz J.G. Zichy" userId="13bcd88564891d7a" providerId="LiveId" clId="{99533142-D43E-41BC-8F7A-019E651A678A}" dt="2023-10-18T13:55:02.289" v="63"/>
          <ac:cxnSpMkLst>
            <pc:docMk/>
            <pc:sldMk cId="1154609156" sldId="275"/>
            <ac:cxnSpMk id="80" creationId="{98B582C5-0B99-34A3-223B-09EEEF10462E}"/>
          </ac:cxnSpMkLst>
        </pc:cxnChg>
        <pc:cxnChg chg="add del mod">
          <ac:chgData name="Franz J.G. Zichy" userId="13bcd88564891d7a" providerId="LiveId" clId="{99533142-D43E-41BC-8F7A-019E651A678A}" dt="2023-10-18T13:55:02.289" v="63"/>
          <ac:cxnSpMkLst>
            <pc:docMk/>
            <pc:sldMk cId="1154609156" sldId="275"/>
            <ac:cxnSpMk id="81" creationId="{3AA30459-323E-1E7F-50E5-D56C26FF9672}"/>
          </ac:cxnSpMkLst>
        </pc:cxnChg>
        <pc:cxnChg chg="add del mod">
          <ac:chgData name="Franz J.G. Zichy" userId="13bcd88564891d7a" providerId="LiveId" clId="{99533142-D43E-41BC-8F7A-019E651A678A}" dt="2023-10-18T13:55:02.289" v="63"/>
          <ac:cxnSpMkLst>
            <pc:docMk/>
            <pc:sldMk cId="1154609156" sldId="275"/>
            <ac:cxnSpMk id="82" creationId="{22FC75F9-7F94-5089-B850-FD5CA0C7BACD}"/>
          </ac:cxnSpMkLst>
        </pc:cxnChg>
        <pc:cxnChg chg="add del mod">
          <ac:chgData name="Franz J.G. Zichy" userId="13bcd88564891d7a" providerId="LiveId" clId="{99533142-D43E-41BC-8F7A-019E651A678A}" dt="2023-10-18T13:55:02.289" v="63"/>
          <ac:cxnSpMkLst>
            <pc:docMk/>
            <pc:sldMk cId="1154609156" sldId="275"/>
            <ac:cxnSpMk id="83" creationId="{474C918C-CC18-9D7E-7F56-9D79D1FFC977}"/>
          </ac:cxnSpMkLst>
        </pc:cxnChg>
        <pc:cxnChg chg="add del mod">
          <ac:chgData name="Franz J.G. Zichy" userId="13bcd88564891d7a" providerId="LiveId" clId="{99533142-D43E-41BC-8F7A-019E651A678A}" dt="2023-10-18T13:55:02.289" v="63"/>
          <ac:cxnSpMkLst>
            <pc:docMk/>
            <pc:sldMk cId="1154609156" sldId="275"/>
            <ac:cxnSpMk id="84" creationId="{0FBA2591-35E3-497D-82B1-BABAA82FC110}"/>
          </ac:cxnSpMkLst>
        </pc:cxnChg>
        <pc:cxnChg chg="add del mod">
          <ac:chgData name="Franz J.G. Zichy" userId="13bcd88564891d7a" providerId="LiveId" clId="{99533142-D43E-41BC-8F7A-019E651A678A}" dt="2023-10-18T13:55:02.289" v="63"/>
          <ac:cxnSpMkLst>
            <pc:docMk/>
            <pc:sldMk cId="1154609156" sldId="275"/>
            <ac:cxnSpMk id="85" creationId="{D73D2576-4084-FB5E-BA5B-1CA7528F41CC}"/>
          </ac:cxnSpMkLst>
        </pc:cxnChg>
        <pc:cxnChg chg="add del mod">
          <ac:chgData name="Franz J.G. Zichy" userId="13bcd88564891d7a" providerId="LiveId" clId="{99533142-D43E-41BC-8F7A-019E651A678A}" dt="2023-10-18T13:55:02.289" v="63"/>
          <ac:cxnSpMkLst>
            <pc:docMk/>
            <pc:sldMk cId="1154609156" sldId="275"/>
            <ac:cxnSpMk id="86" creationId="{6F0AE34F-D578-7E90-F6F0-2E47588F20EC}"/>
          </ac:cxnSpMkLst>
        </pc:cxnChg>
        <pc:cxnChg chg="add del mod">
          <ac:chgData name="Franz J.G. Zichy" userId="13bcd88564891d7a" providerId="LiveId" clId="{99533142-D43E-41BC-8F7A-019E651A678A}" dt="2023-10-18T13:55:02.289" v="63"/>
          <ac:cxnSpMkLst>
            <pc:docMk/>
            <pc:sldMk cId="1154609156" sldId="275"/>
            <ac:cxnSpMk id="87" creationId="{8400F078-198F-0992-0B4E-C7DA45B694E1}"/>
          </ac:cxnSpMkLst>
        </pc:cxnChg>
        <pc:cxnChg chg="add del mod">
          <ac:chgData name="Franz J.G. Zichy" userId="13bcd88564891d7a" providerId="LiveId" clId="{99533142-D43E-41BC-8F7A-019E651A678A}" dt="2023-10-18T13:55:02.289" v="63"/>
          <ac:cxnSpMkLst>
            <pc:docMk/>
            <pc:sldMk cId="1154609156" sldId="275"/>
            <ac:cxnSpMk id="91" creationId="{44264020-CCD2-BEE7-D320-2B1D94B45089}"/>
          </ac:cxnSpMkLst>
        </pc:cxnChg>
        <pc:cxnChg chg="add del mod">
          <ac:chgData name="Franz J.G. Zichy" userId="13bcd88564891d7a" providerId="LiveId" clId="{99533142-D43E-41BC-8F7A-019E651A678A}" dt="2023-10-18T13:55:02.289" v="63"/>
          <ac:cxnSpMkLst>
            <pc:docMk/>
            <pc:sldMk cId="1154609156" sldId="275"/>
            <ac:cxnSpMk id="93" creationId="{F6BFD70E-3BAC-064A-48C1-1566B420613D}"/>
          </ac:cxnSpMkLst>
        </pc:cxnChg>
        <pc:cxnChg chg="add del mod">
          <ac:chgData name="Franz J.G. Zichy" userId="13bcd88564891d7a" providerId="LiveId" clId="{99533142-D43E-41BC-8F7A-019E651A678A}" dt="2023-10-18T13:55:02.289" v="63"/>
          <ac:cxnSpMkLst>
            <pc:docMk/>
            <pc:sldMk cId="1154609156" sldId="275"/>
            <ac:cxnSpMk id="95" creationId="{3A5D6B33-5235-0518-AF0B-E76E30CFD484}"/>
          </ac:cxnSpMkLst>
        </pc:cxnChg>
        <pc:cxnChg chg="add del mod">
          <ac:chgData name="Franz J.G. Zichy" userId="13bcd88564891d7a" providerId="LiveId" clId="{99533142-D43E-41BC-8F7A-019E651A678A}" dt="2023-10-18T13:55:02.289" v="63"/>
          <ac:cxnSpMkLst>
            <pc:docMk/>
            <pc:sldMk cId="1154609156" sldId="275"/>
            <ac:cxnSpMk id="97" creationId="{0379C1CA-7896-C5BA-65D4-376A54978B40}"/>
          </ac:cxnSpMkLst>
        </pc:cxnChg>
        <pc:cxnChg chg="add del mod">
          <ac:chgData name="Franz J.G. Zichy" userId="13bcd88564891d7a" providerId="LiveId" clId="{99533142-D43E-41BC-8F7A-019E651A678A}" dt="2023-10-18T13:55:02.289" v="63"/>
          <ac:cxnSpMkLst>
            <pc:docMk/>
            <pc:sldMk cId="1154609156" sldId="275"/>
            <ac:cxnSpMk id="99" creationId="{65F0805A-FC30-911E-B0B9-F56B967F5A24}"/>
          </ac:cxnSpMkLst>
        </pc:cxnChg>
        <pc:cxnChg chg="add del mod">
          <ac:chgData name="Franz J.G. Zichy" userId="13bcd88564891d7a" providerId="LiveId" clId="{99533142-D43E-41BC-8F7A-019E651A678A}" dt="2023-10-18T13:55:02.289" v="63"/>
          <ac:cxnSpMkLst>
            <pc:docMk/>
            <pc:sldMk cId="1154609156" sldId="275"/>
            <ac:cxnSpMk id="101" creationId="{BF47AA59-C6E0-4BD8-A2D3-5CD7CF41748C}"/>
          </ac:cxnSpMkLst>
        </pc:cxnChg>
        <pc:cxnChg chg="add del mod">
          <ac:chgData name="Franz J.G. Zichy" userId="13bcd88564891d7a" providerId="LiveId" clId="{99533142-D43E-41BC-8F7A-019E651A678A}" dt="2023-10-18T13:55:02.289" v="63"/>
          <ac:cxnSpMkLst>
            <pc:docMk/>
            <pc:sldMk cId="1154609156" sldId="275"/>
            <ac:cxnSpMk id="103" creationId="{9C44F7C0-8010-26A2-562B-920BB2D743C1}"/>
          </ac:cxnSpMkLst>
        </pc:cxnChg>
        <pc:cxnChg chg="add del mod">
          <ac:chgData name="Franz J.G. Zichy" userId="13bcd88564891d7a" providerId="LiveId" clId="{99533142-D43E-41BC-8F7A-019E651A678A}" dt="2023-10-18T13:55:02.289" v="63"/>
          <ac:cxnSpMkLst>
            <pc:docMk/>
            <pc:sldMk cId="1154609156" sldId="275"/>
            <ac:cxnSpMk id="105" creationId="{9738F63E-D56C-5D24-8755-CCA2C822D93D}"/>
          </ac:cxnSpMkLst>
        </pc:cxnChg>
        <pc:cxnChg chg="add del mod">
          <ac:chgData name="Franz J.G. Zichy" userId="13bcd88564891d7a" providerId="LiveId" clId="{99533142-D43E-41BC-8F7A-019E651A678A}" dt="2023-10-18T13:55:02.289" v="63"/>
          <ac:cxnSpMkLst>
            <pc:docMk/>
            <pc:sldMk cId="1154609156" sldId="275"/>
            <ac:cxnSpMk id="107" creationId="{0F2973BD-3733-8245-A237-6CE9192BBE5A}"/>
          </ac:cxnSpMkLst>
        </pc:cxnChg>
      </pc:sldChg>
      <pc:sldChg chg="addSp delSp modSp new mod ord modClrScheme chgLayout">
        <pc:chgData name="Franz J.G. Zichy" userId="13bcd88564891d7a" providerId="LiveId" clId="{99533142-D43E-41BC-8F7A-019E651A678A}" dt="2023-10-18T15:10:31.161" v="594"/>
        <pc:sldMkLst>
          <pc:docMk/>
          <pc:sldMk cId="489057709" sldId="276"/>
        </pc:sldMkLst>
        <pc:spChg chg="del mod ord">
          <ac:chgData name="Franz J.G. Zichy" userId="13bcd88564891d7a" providerId="LiveId" clId="{99533142-D43E-41BC-8F7A-019E651A678A}" dt="2023-10-18T14:04:19.114" v="294" actId="700"/>
          <ac:spMkLst>
            <pc:docMk/>
            <pc:sldMk cId="489057709" sldId="276"/>
            <ac:spMk id="2" creationId="{46C7F3EC-F051-8DF8-91D4-C021B3D403AA}"/>
          </ac:spMkLst>
        </pc:spChg>
        <pc:spChg chg="del mod ord">
          <ac:chgData name="Franz J.G. Zichy" userId="13bcd88564891d7a" providerId="LiveId" clId="{99533142-D43E-41BC-8F7A-019E651A678A}" dt="2023-10-18T14:04:19.114" v="294" actId="700"/>
          <ac:spMkLst>
            <pc:docMk/>
            <pc:sldMk cId="489057709" sldId="276"/>
            <ac:spMk id="3" creationId="{1D8FFE5D-D966-25C5-B5A0-F9C13858FEC1}"/>
          </ac:spMkLst>
        </pc:spChg>
        <pc:spChg chg="add mod ord">
          <ac:chgData name="Franz J.G. Zichy" userId="13bcd88564891d7a" providerId="LiveId" clId="{99533142-D43E-41BC-8F7A-019E651A678A}" dt="2023-10-18T14:05:38.066" v="334" actId="14100"/>
          <ac:spMkLst>
            <pc:docMk/>
            <pc:sldMk cId="489057709" sldId="276"/>
            <ac:spMk id="4" creationId="{A8C0F124-6F1B-8BD1-5192-90901D2F887D}"/>
          </ac:spMkLst>
        </pc:spChg>
        <pc:spChg chg="add mod ord">
          <ac:chgData name="Franz J.G. Zichy" userId="13bcd88564891d7a" providerId="LiveId" clId="{99533142-D43E-41BC-8F7A-019E651A678A}" dt="2023-10-18T14:09:49.429" v="369" actId="27636"/>
          <ac:spMkLst>
            <pc:docMk/>
            <pc:sldMk cId="489057709" sldId="276"/>
            <ac:spMk id="5" creationId="{DFB5B2AA-90E6-B0B9-0AF2-F57BC12DF9B6}"/>
          </ac:spMkLst>
        </pc:spChg>
      </pc:sldChg>
      <pc:sldChg chg="addSp delSp modSp new mod ord modClrScheme chgLayout">
        <pc:chgData name="Franz J.G. Zichy" userId="13bcd88564891d7a" providerId="LiveId" clId="{99533142-D43E-41BC-8F7A-019E651A678A}" dt="2023-10-18T15:11:16.231" v="606" actId="27636"/>
        <pc:sldMkLst>
          <pc:docMk/>
          <pc:sldMk cId="3344124077" sldId="277"/>
        </pc:sldMkLst>
        <pc:spChg chg="del mod ord">
          <ac:chgData name="Franz J.G. Zichy" userId="13bcd88564891d7a" providerId="LiveId" clId="{99533142-D43E-41BC-8F7A-019E651A678A}" dt="2023-10-18T14:29:29.702" v="371" actId="700"/>
          <ac:spMkLst>
            <pc:docMk/>
            <pc:sldMk cId="3344124077" sldId="277"/>
            <ac:spMk id="2" creationId="{846CC585-1D49-D0C9-11F8-8833B16CF33F}"/>
          </ac:spMkLst>
        </pc:spChg>
        <pc:spChg chg="del mod ord">
          <ac:chgData name="Franz J.G. Zichy" userId="13bcd88564891d7a" providerId="LiveId" clId="{99533142-D43E-41BC-8F7A-019E651A678A}" dt="2023-10-18T14:29:29.702" v="371" actId="700"/>
          <ac:spMkLst>
            <pc:docMk/>
            <pc:sldMk cId="3344124077" sldId="277"/>
            <ac:spMk id="3" creationId="{4F0CBCBB-9947-CFEC-D531-53F091310561}"/>
          </ac:spMkLst>
        </pc:spChg>
        <pc:spChg chg="add mod ord">
          <ac:chgData name="Franz J.G. Zichy" userId="13bcd88564891d7a" providerId="LiveId" clId="{99533142-D43E-41BC-8F7A-019E651A678A}" dt="2023-10-18T14:31:54.147" v="389" actId="14100"/>
          <ac:spMkLst>
            <pc:docMk/>
            <pc:sldMk cId="3344124077" sldId="277"/>
            <ac:spMk id="4" creationId="{498B52FB-74D0-FF5C-584C-43CDC2CF071B}"/>
          </ac:spMkLst>
        </pc:spChg>
        <pc:spChg chg="add mod ord">
          <ac:chgData name="Franz J.G. Zichy" userId="13bcd88564891d7a" providerId="LiveId" clId="{99533142-D43E-41BC-8F7A-019E651A678A}" dt="2023-10-18T15:11:16.231" v="606" actId="27636"/>
          <ac:spMkLst>
            <pc:docMk/>
            <pc:sldMk cId="3344124077" sldId="277"/>
            <ac:spMk id="5" creationId="{9C020009-53AD-3996-1B73-55306485E898}"/>
          </ac:spMkLst>
        </pc:spChg>
      </pc:sldChg>
      <pc:sldChg chg="addSp delSp modSp new mod ord modClrScheme chgLayout">
        <pc:chgData name="Franz J.G. Zichy" userId="13bcd88564891d7a" providerId="LiveId" clId="{99533142-D43E-41BC-8F7A-019E651A678A}" dt="2023-10-18T16:52:25.029" v="2163"/>
        <pc:sldMkLst>
          <pc:docMk/>
          <pc:sldMk cId="1114734183" sldId="278"/>
        </pc:sldMkLst>
        <pc:spChg chg="del mod ord">
          <ac:chgData name="Franz J.G. Zichy" userId="13bcd88564891d7a" providerId="LiveId" clId="{99533142-D43E-41BC-8F7A-019E651A678A}" dt="2023-10-18T15:11:51.985" v="608" actId="700"/>
          <ac:spMkLst>
            <pc:docMk/>
            <pc:sldMk cId="1114734183" sldId="278"/>
            <ac:spMk id="2" creationId="{BD687EB5-B525-FBE0-BCAD-46F829AB97D4}"/>
          </ac:spMkLst>
        </pc:spChg>
        <pc:spChg chg="del mod ord">
          <ac:chgData name="Franz J.G. Zichy" userId="13bcd88564891d7a" providerId="LiveId" clId="{99533142-D43E-41BC-8F7A-019E651A678A}" dt="2023-10-18T15:11:51.985" v="608" actId="700"/>
          <ac:spMkLst>
            <pc:docMk/>
            <pc:sldMk cId="1114734183" sldId="278"/>
            <ac:spMk id="3" creationId="{FC3B63EB-A5B8-18B3-BAF0-DA2AA7285529}"/>
          </ac:spMkLst>
        </pc:spChg>
        <pc:spChg chg="add mod ord">
          <ac:chgData name="Franz J.G. Zichy" userId="13bcd88564891d7a" providerId="LiveId" clId="{99533142-D43E-41BC-8F7A-019E651A678A}" dt="2023-10-18T15:12:10.336" v="634" actId="14100"/>
          <ac:spMkLst>
            <pc:docMk/>
            <pc:sldMk cId="1114734183" sldId="278"/>
            <ac:spMk id="4" creationId="{C188933A-11F1-DE00-4081-855C7B4A9822}"/>
          </ac:spMkLst>
        </pc:spChg>
        <pc:spChg chg="add mod ord">
          <ac:chgData name="Franz J.G. Zichy" userId="13bcd88564891d7a" providerId="LiveId" clId="{99533142-D43E-41BC-8F7A-019E651A678A}" dt="2023-10-18T16:52:25.029" v="2163"/>
          <ac:spMkLst>
            <pc:docMk/>
            <pc:sldMk cId="1114734183" sldId="278"/>
            <ac:spMk id="5" creationId="{9A58F1A9-5A20-9373-1FE8-F959C857D557}"/>
          </ac:spMkLst>
        </pc:spChg>
      </pc:sldChg>
      <pc:sldChg chg="addSp delSp modSp new mod modClrScheme chgLayout">
        <pc:chgData name="Franz J.G. Zichy" userId="13bcd88564891d7a" providerId="LiveId" clId="{99533142-D43E-41BC-8F7A-019E651A678A}" dt="2023-10-18T16:03:14.235" v="1236" actId="20577"/>
        <pc:sldMkLst>
          <pc:docMk/>
          <pc:sldMk cId="2146999392" sldId="279"/>
        </pc:sldMkLst>
        <pc:spChg chg="del mod ord">
          <ac:chgData name="Franz J.G. Zichy" userId="13bcd88564891d7a" providerId="LiveId" clId="{99533142-D43E-41BC-8F7A-019E651A678A}" dt="2023-10-18T15:37:07.564" v="646" actId="700"/>
          <ac:spMkLst>
            <pc:docMk/>
            <pc:sldMk cId="2146999392" sldId="279"/>
            <ac:spMk id="2" creationId="{59784F3E-BFE4-7C6B-1264-1601BB0F5973}"/>
          </ac:spMkLst>
        </pc:spChg>
        <pc:spChg chg="del mod ord">
          <ac:chgData name="Franz J.G. Zichy" userId="13bcd88564891d7a" providerId="LiveId" clId="{99533142-D43E-41BC-8F7A-019E651A678A}" dt="2023-10-18T15:37:07.564" v="646" actId="700"/>
          <ac:spMkLst>
            <pc:docMk/>
            <pc:sldMk cId="2146999392" sldId="279"/>
            <ac:spMk id="3" creationId="{E3C9D750-C838-7E92-C171-087E5F1763F3}"/>
          </ac:spMkLst>
        </pc:spChg>
        <pc:spChg chg="add mod ord">
          <ac:chgData name="Franz J.G. Zichy" userId="13bcd88564891d7a" providerId="LiveId" clId="{99533142-D43E-41BC-8F7A-019E651A678A}" dt="2023-10-18T15:37:21.057" v="663" actId="20577"/>
          <ac:spMkLst>
            <pc:docMk/>
            <pc:sldMk cId="2146999392" sldId="279"/>
            <ac:spMk id="4" creationId="{2572976B-CE1B-BFB3-2D9A-AED83441E069}"/>
          </ac:spMkLst>
        </pc:spChg>
        <pc:spChg chg="add mod ord">
          <ac:chgData name="Franz J.G. Zichy" userId="13bcd88564891d7a" providerId="LiveId" clId="{99533142-D43E-41BC-8F7A-019E651A678A}" dt="2023-10-18T16:03:14.235" v="1236" actId="20577"/>
          <ac:spMkLst>
            <pc:docMk/>
            <pc:sldMk cId="2146999392" sldId="279"/>
            <ac:spMk id="5" creationId="{E41A8089-B267-8B4C-1AD3-1D3F4E9EC033}"/>
          </ac:spMkLst>
        </pc:spChg>
      </pc:sldChg>
      <pc:sldChg chg="addSp delSp modSp new mod modClrScheme chgLayout">
        <pc:chgData name="Franz J.G. Zichy" userId="13bcd88564891d7a" providerId="LiveId" clId="{99533142-D43E-41BC-8F7A-019E651A678A}" dt="2023-10-18T16:16:19.010" v="1487" actId="20577"/>
        <pc:sldMkLst>
          <pc:docMk/>
          <pc:sldMk cId="926243101" sldId="280"/>
        </pc:sldMkLst>
        <pc:spChg chg="del mod ord">
          <ac:chgData name="Franz J.G. Zichy" userId="13bcd88564891d7a" providerId="LiveId" clId="{99533142-D43E-41BC-8F7A-019E651A678A}" dt="2023-10-18T16:06:16.040" v="1244" actId="700"/>
          <ac:spMkLst>
            <pc:docMk/>
            <pc:sldMk cId="926243101" sldId="280"/>
            <ac:spMk id="2" creationId="{153A5426-8A39-1BBF-0DC1-6C685D40E5EE}"/>
          </ac:spMkLst>
        </pc:spChg>
        <pc:spChg chg="del mod ord">
          <ac:chgData name="Franz J.G. Zichy" userId="13bcd88564891d7a" providerId="LiveId" clId="{99533142-D43E-41BC-8F7A-019E651A678A}" dt="2023-10-18T16:06:16.040" v="1244" actId="700"/>
          <ac:spMkLst>
            <pc:docMk/>
            <pc:sldMk cId="926243101" sldId="280"/>
            <ac:spMk id="3" creationId="{DC7CB99A-5238-195D-05BB-B877E910E737}"/>
          </ac:spMkLst>
        </pc:spChg>
        <pc:spChg chg="add mod ord">
          <ac:chgData name="Franz J.G. Zichy" userId="13bcd88564891d7a" providerId="LiveId" clId="{99533142-D43E-41BC-8F7A-019E651A678A}" dt="2023-10-18T16:15:57.295" v="1486" actId="255"/>
          <ac:spMkLst>
            <pc:docMk/>
            <pc:sldMk cId="926243101" sldId="280"/>
            <ac:spMk id="4" creationId="{62E0999A-42E7-D7D2-D1A4-3D764BE5630A}"/>
          </ac:spMkLst>
        </pc:spChg>
        <pc:spChg chg="add mod ord">
          <ac:chgData name="Franz J.G. Zichy" userId="13bcd88564891d7a" providerId="LiveId" clId="{99533142-D43E-41BC-8F7A-019E651A678A}" dt="2023-10-18T16:16:19.010" v="1487" actId="20577"/>
          <ac:spMkLst>
            <pc:docMk/>
            <pc:sldMk cId="926243101" sldId="280"/>
            <ac:spMk id="5" creationId="{49535A74-EF2E-9666-955C-032E810B317C}"/>
          </ac:spMkLst>
        </pc:spChg>
      </pc:sldChg>
      <pc:sldChg chg="addSp delSp modSp new mod modClrScheme chgLayout">
        <pc:chgData name="Franz J.G. Zichy" userId="13bcd88564891d7a" providerId="LiveId" clId="{99533142-D43E-41BC-8F7A-019E651A678A}" dt="2023-10-18T16:34:19.440" v="1663" actId="20577"/>
        <pc:sldMkLst>
          <pc:docMk/>
          <pc:sldMk cId="1316213861" sldId="281"/>
        </pc:sldMkLst>
        <pc:spChg chg="del mod ord">
          <ac:chgData name="Franz J.G. Zichy" userId="13bcd88564891d7a" providerId="LiveId" clId="{99533142-D43E-41BC-8F7A-019E651A678A}" dt="2023-10-18T16:13:00.933" v="1404" actId="700"/>
          <ac:spMkLst>
            <pc:docMk/>
            <pc:sldMk cId="1316213861" sldId="281"/>
            <ac:spMk id="2" creationId="{49372D7E-BCEC-C8FF-B870-8711A559EF65}"/>
          </ac:spMkLst>
        </pc:spChg>
        <pc:spChg chg="del mod ord">
          <ac:chgData name="Franz J.G. Zichy" userId="13bcd88564891d7a" providerId="LiveId" clId="{99533142-D43E-41BC-8F7A-019E651A678A}" dt="2023-10-18T16:13:00.933" v="1404" actId="700"/>
          <ac:spMkLst>
            <pc:docMk/>
            <pc:sldMk cId="1316213861" sldId="281"/>
            <ac:spMk id="3" creationId="{79836F7E-83A8-704B-C917-2925E242B1BC}"/>
          </ac:spMkLst>
        </pc:spChg>
        <pc:spChg chg="add mod ord">
          <ac:chgData name="Franz J.G. Zichy" userId="13bcd88564891d7a" providerId="LiveId" clId="{99533142-D43E-41BC-8F7A-019E651A678A}" dt="2023-10-18T16:15:50.250" v="1485" actId="255"/>
          <ac:spMkLst>
            <pc:docMk/>
            <pc:sldMk cId="1316213861" sldId="281"/>
            <ac:spMk id="4" creationId="{69D9912E-CBDE-BB64-69E2-C779BF15C855}"/>
          </ac:spMkLst>
        </pc:spChg>
        <pc:spChg chg="add mod ord">
          <ac:chgData name="Franz J.G. Zichy" userId="13bcd88564891d7a" providerId="LiveId" clId="{99533142-D43E-41BC-8F7A-019E651A678A}" dt="2023-10-18T16:34:19.440" v="1663" actId="20577"/>
          <ac:spMkLst>
            <pc:docMk/>
            <pc:sldMk cId="1316213861" sldId="281"/>
            <ac:spMk id="5" creationId="{5BD1DDED-7503-455D-0099-B369EE6DEBE7}"/>
          </ac:spMkLst>
        </pc:spChg>
      </pc:sldChg>
      <pc:sldChg chg="addSp delSp modSp new mod modClrScheme chgLayout">
        <pc:chgData name="Franz J.G. Zichy" userId="13bcd88564891d7a" providerId="LiveId" clId="{99533142-D43E-41BC-8F7A-019E651A678A}" dt="2023-10-18T16:49:44.493" v="2123" actId="20577"/>
        <pc:sldMkLst>
          <pc:docMk/>
          <pc:sldMk cId="2567737611" sldId="282"/>
        </pc:sldMkLst>
        <pc:spChg chg="del mod ord">
          <ac:chgData name="Franz J.G. Zichy" userId="13bcd88564891d7a" providerId="LiveId" clId="{99533142-D43E-41BC-8F7A-019E651A678A}" dt="2023-10-18T16:37:29.039" v="1665" actId="700"/>
          <ac:spMkLst>
            <pc:docMk/>
            <pc:sldMk cId="2567737611" sldId="282"/>
            <ac:spMk id="2" creationId="{B2F1BBA8-6B32-3E74-2D2B-519C3AFD6DC9}"/>
          </ac:spMkLst>
        </pc:spChg>
        <pc:spChg chg="del mod ord">
          <ac:chgData name="Franz J.G. Zichy" userId="13bcd88564891d7a" providerId="LiveId" clId="{99533142-D43E-41BC-8F7A-019E651A678A}" dt="2023-10-18T16:37:29.039" v="1665" actId="700"/>
          <ac:spMkLst>
            <pc:docMk/>
            <pc:sldMk cId="2567737611" sldId="282"/>
            <ac:spMk id="3" creationId="{CB75ECFA-09B8-E526-B6CA-3573F27EDB55}"/>
          </ac:spMkLst>
        </pc:spChg>
        <pc:spChg chg="add mod ord">
          <ac:chgData name="Franz J.G. Zichy" userId="13bcd88564891d7a" providerId="LiveId" clId="{99533142-D43E-41BC-8F7A-019E651A678A}" dt="2023-10-18T16:38:29.035" v="1700" actId="20577"/>
          <ac:spMkLst>
            <pc:docMk/>
            <pc:sldMk cId="2567737611" sldId="282"/>
            <ac:spMk id="4" creationId="{570A1BB8-EC74-E7D9-5760-FA84DE075C85}"/>
          </ac:spMkLst>
        </pc:spChg>
        <pc:spChg chg="add mod ord">
          <ac:chgData name="Franz J.G. Zichy" userId="13bcd88564891d7a" providerId="LiveId" clId="{99533142-D43E-41BC-8F7A-019E651A678A}" dt="2023-10-18T16:49:44.493" v="2123" actId="20577"/>
          <ac:spMkLst>
            <pc:docMk/>
            <pc:sldMk cId="2567737611" sldId="282"/>
            <ac:spMk id="5" creationId="{0F33140F-FB35-AC59-FEF1-3AABBEDCA0BA}"/>
          </ac:spMkLst>
        </pc:spChg>
      </pc:sldChg>
      <pc:sldChg chg="addSp delSp modSp new mod modClrScheme chgLayout">
        <pc:chgData name="Franz J.G. Zichy" userId="13bcd88564891d7a" providerId="LiveId" clId="{99533142-D43E-41BC-8F7A-019E651A678A}" dt="2023-10-18T17:04:24.491" v="2703" actId="20577"/>
        <pc:sldMkLst>
          <pc:docMk/>
          <pc:sldMk cId="45759" sldId="283"/>
        </pc:sldMkLst>
        <pc:spChg chg="del mod ord">
          <ac:chgData name="Franz J.G. Zichy" userId="13bcd88564891d7a" providerId="LiveId" clId="{99533142-D43E-41BC-8F7A-019E651A678A}" dt="2023-10-18T16:51:50.768" v="2125" actId="700"/>
          <ac:spMkLst>
            <pc:docMk/>
            <pc:sldMk cId="45759" sldId="283"/>
            <ac:spMk id="2" creationId="{304AC1D0-67AD-7FFD-2D5B-5CF47940410F}"/>
          </ac:spMkLst>
        </pc:spChg>
        <pc:spChg chg="del mod ord">
          <ac:chgData name="Franz J.G. Zichy" userId="13bcd88564891d7a" providerId="LiveId" clId="{99533142-D43E-41BC-8F7A-019E651A678A}" dt="2023-10-18T16:51:50.768" v="2125" actId="700"/>
          <ac:spMkLst>
            <pc:docMk/>
            <pc:sldMk cId="45759" sldId="283"/>
            <ac:spMk id="3" creationId="{FF6470B5-2620-BF16-526E-978CC9548E05}"/>
          </ac:spMkLst>
        </pc:spChg>
        <pc:spChg chg="add mod ord">
          <ac:chgData name="Franz J.G. Zichy" userId="13bcd88564891d7a" providerId="LiveId" clId="{99533142-D43E-41BC-8F7A-019E651A678A}" dt="2023-10-18T16:52:49.285" v="2166" actId="255"/>
          <ac:spMkLst>
            <pc:docMk/>
            <pc:sldMk cId="45759" sldId="283"/>
            <ac:spMk id="4" creationId="{EA905FA3-1A22-D247-79AB-6CFB10417A41}"/>
          </ac:spMkLst>
        </pc:spChg>
        <pc:spChg chg="add mod ord">
          <ac:chgData name="Franz J.G. Zichy" userId="13bcd88564891d7a" providerId="LiveId" clId="{99533142-D43E-41BC-8F7A-019E651A678A}" dt="2023-10-18T17:04:24.491" v="2703" actId="20577"/>
          <ac:spMkLst>
            <pc:docMk/>
            <pc:sldMk cId="45759" sldId="283"/>
            <ac:spMk id="5" creationId="{651A7AB7-4327-1DA6-D8A4-623F1599A3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06320"/>
          </a:xfrm>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188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606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Font typeface="NTR"/>
              <a:buChar char="–"/>
              <a:defRPr/>
            </a:lvl2pPr>
            <a:lvl3pPr marL="1371600" lvl="2" indent="-342900" algn="l">
              <a:lnSpc>
                <a:spcPct val="100000"/>
              </a:lnSpc>
              <a:spcBef>
                <a:spcPts val="500"/>
              </a:spcBef>
              <a:spcAft>
                <a:spcPts val="0"/>
              </a:spcAft>
              <a:buClr>
                <a:schemeClr val="dk1"/>
              </a:buClr>
              <a:buSzPts val="1800"/>
              <a:buFont typeface="Courier New"/>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a:spLocks noGrp="1"/>
          </p:cNvSpPr>
          <p:nvPr>
            <p:ph type="pic" idx="2"/>
          </p:nvPr>
        </p:nvSpPr>
        <p:spPr>
          <a:xfrm>
            <a:off x="5183188" y="987425"/>
            <a:ext cx="6172200" cy="4873625"/>
          </a:xfrm>
          <a:prstGeom prst="rect">
            <a:avLst/>
          </a:prstGeom>
          <a:noFill/>
          <a:ln>
            <a:noFill/>
          </a:ln>
        </p:spPr>
      </p:sp>
      <p:sp>
        <p:nvSpPr>
          <p:cNvPr id="52" name="Google Shape;5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077428" y="1652985"/>
            <a:ext cx="9114571" cy="3578087"/>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3">
            <a:alphaModFix/>
          </a:blip>
          <a:srcRect/>
          <a:stretch/>
        </p:blipFill>
        <p:spPr>
          <a:xfrm>
            <a:off x="0" y="3864"/>
            <a:ext cx="5681472" cy="6863523"/>
          </a:xfrm>
          <a:prstGeom prst="rect">
            <a:avLst/>
          </a:prstGeom>
          <a:noFill/>
          <a:ln>
            <a:noFill/>
          </a:ln>
        </p:spPr>
      </p:pic>
      <p:pic>
        <p:nvPicPr>
          <p:cNvPr id="12" name="Google Shape;12;p1"/>
          <p:cNvPicPr preferRelativeResize="0"/>
          <p:nvPr/>
        </p:nvPicPr>
        <p:blipFill rotWithShape="1">
          <a:blip r:embed="rId4">
            <a:alphaModFix/>
          </a:blip>
          <a:srcRect/>
          <a:stretch/>
        </p:blipFill>
        <p:spPr>
          <a:xfrm>
            <a:off x="1797978" y="-6531"/>
            <a:ext cx="2554425" cy="2322609"/>
          </a:xfrm>
          <a:prstGeom prst="rect">
            <a:avLst/>
          </a:prstGeom>
          <a:noFill/>
          <a:ln>
            <a:noFill/>
          </a:ln>
        </p:spPr>
      </p:pic>
      <p:sp>
        <p:nvSpPr>
          <p:cNvPr id="13" name="Google Shape;13;p1"/>
          <p:cNvSpPr/>
          <p:nvPr/>
        </p:nvSpPr>
        <p:spPr>
          <a:xfrm>
            <a:off x="-2931" y="5229428"/>
            <a:ext cx="5429250" cy="1636299"/>
          </a:xfrm>
          <a:custGeom>
            <a:avLst/>
            <a:gdLst/>
            <a:ahLst/>
            <a:cxnLst/>
            <a:rect l="l" t="t" r="r" b="b"/>
            <a:pathLst>
              <a:path w="5252842" h="1481199" extrusionOk="0">
                <a:moveTo>
                  <a:pt x="0" y="0"/>
                </a:moveTo>
                <a:lnTo>
                  <a:pt x="4584800" y="602"/>
                </a:lnTo>
                <a:lnTo>
                  <a:pt x="5252842" y="1475751"/>
                </a:lnTo>
                <a:lnTo>
                  <a:pt x="0" y="1481199"/>
                </a:lnTo>
                <a:lnTo>
                  <a:pt x="0" y="0"/>
                </a:lnTo>
                <a:close/>
              </a:path>
            </a:pathLst>
          </a:custGeom>
          <a:solidFill>
            <a:schemeClr val="dk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1"/>
          <p:cNvSpPr txBox="1"/>
          <p:nvPr/>
        </p:nvSpPr>
        <p:spPr>
          <a:xfrm>
            <a:off x="407916" y="4737000"/>
            <a:ext cx="4174500" cy="1039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National Environmental Satellite, Data, and Information Service</a:t>
            </a:r>
            <a:endParaRPr sz="1400" b="0" i="0" u="none" strike="noStrike" cap="none">
              <a:solidFill>
                <a:srgbClr val="000000"/>
              </a:solidFill>
              <a:latin typeface="Arial"/>
              <a:ea typeface="Arial"/>
              <a:cs typeface="Arial"/>
              <a:sym typeface="Arial"/>
            </a:endParaRPr>
          </a:p>
        </p:txBody>
      </p:sp>
      <p:pic>
        <p:nvPicPr>
          <p:cNvPr id="15" name="Google Shape;15;p1"/>
          <p:cNvPicPr preferRelativeResize="0"/>
          <p:nvPr/>
        </p:nvPicPr>
        <p:blipFill rotWithShape="1">
          <a:blip r:embed="rId5">
            <a:alphaModFix/>
          </a:blip>
          <a:srcRect/>
          <a:stretch/>
        </p:blipFill>
        <p:spPr>
          <a:xfrm>
            <a:off x="2822438" y="2932354"/>
            <a:ext cx="2064886" cy="20648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p:nvPr/>
        </p:nvSpPr>
        <p:spPr>
          <a:xfrm>
            <a:off x="11361819" y="6443000"/>
            <a:ext cx="830181"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CCCCCC"/>
                </a:solidFill>
                <a:latin typeface="Calibri"/>
                <a:ea typeface="Calibri"/>
                <a:cs typeface="Calibri"/>
                <a:sym typeface="Calibri"/>
              </a:rPr>
              <a:t>‹#›</a:t>
            </a:fld>
            <a:endParaRPr sz="1400" b="0" i="0" u="none" strike="noStrike" cap="none">
              <a:solidFill>
                <a:srgbClr val="CCCCCC"/>
              </a:solidFill>
              <a:latin typeface="Calibri"/>
              <a:ea typeface="Calibri"/>
              <a:cs typeface="Calibri"/>
              <a:sym typeface="Calibri"/>
            </a:endParaRPr>
          </a:p>
        </p:txBody>
      </p:sp>
      <p:sp>
        <p:nvSpPr>
          <p:cNvPr id="21" name="Google Shape;21;p3"/>
          <p:cNvSpPr/>
          <p:nvPr/>
        </p:nvSpPr>
        <p:spPr>
          <a:xfrm>
            <a:off x="0" y="0"/>
            <a:ext cx="12192000" cy="320040"/>
          </a:xfrm>
          <a:prstGeom prst="rect">
            <a:avLst/>
          </a:prstGeom>
          <a:blipFill rotWithShape="1">
            <a:blip r:embed="rId8">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3"/>
          <p:cNvSpPr/>
          <p:nvPr/>
        </p:nvSpPr>
        <p:spPr>
          <a:xfrm>
            <a:off x="0" y="6401053"/>
            <a:ext cx="11656200" cy="477025"/>
          </a:xfrm>
          <a:custGeom>
            <a:avLst/>
            <a:gdLst/>
            <a:ahLst/>
            <a:cxnLst/>
            <a:rect l="l" t="t" r="r" b="b"/>
            <a:pathLst>
              <a:path w="11776909" h="540829" extrusionOk="0">
                <a:moveTo>
                  <a:pt x="0" y="13291"/>
                </a:moveTo>
                <a:lnTo>
                  <a:pt x="11543662" y="0"/>
                </a:lnTo>
                <a:lnTo>
                  <a:pt x="11776909" y="540829"/>
                </a:lnTo>
                <a:lnTo>
                  <a:pt x="0" y="540829"/>
                </a:lnTo>
                <a:lnTo>
                  <a:pt x="0" y="13291"/>
                </a:lnTo>
                <a:close/>
              </a:path>
            </a:pathLst>
          </a:custGeom>
          <a:solidFill>
            <a:srgbClr val="007D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3" name="Google Shape;23;p3"/>
          <p:cNvGrpSpPr/>
          <p:nvPr/>
        </p:nvGrpSpPr>
        <p:grpSpPr>
          <a:xfrm>
            <a:off x="108830" y="6112041"/>
            <a:ext cx="667507" cy="667507"/>
            <a:chOff x="310960" y="5520595"/>
            <a:chExt cx="1239704" cy="1239704"/>
          </a:xfrm>
        </p:grpSpPr>
        <p:sp>
          <p:nvSpPr>
            <p:cNvPr id="24" name="Google Shape;24;p3"/>
            <p:cNvSpPr/>
            <p:nvPr/>
          </p:nvSpPr>
          <p:spPr>
            <a:xfrm>
              <a:off x="310960" y="5520595"/>
              <a:ext cx="1239704" cy="123970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 name="Google Shape;25;p3"/>
            <p:cNvPicPr preferRelativeResize="0"/>
            <p:nvPr/>
          </p:nvPicPr>
          <p:blipFill rotWithShape="1">
            <a:blip r:embed="rId9">
              <a:alphaModFix/>
            </a:blip>
            <a:srcRect/>
            <a:stretch/>
          </p:blipFill>
          <p:spPr>
            <a:xfrm>
              <a:off x="352776" y="5562411"/>
              <a:ext cx="1156072" cy="1156072"/>
            </a:xfrm>
            <a:prstGeom prst="rect">
              <a:avLst/>
            </a:prstGeom>
            <a:noFill/>
            <a:ln>
              <a:noFill/>
            </a:ln>
          </p:spPr>
        </p:pic>
      </p:grpSp>
      <p:sp>
        <p:nvSpPr>
          <p:cNvPr id="26" name="Google Shape;26;p3"/>
          <p:cNvSpPr txBox="1"/>
          <p:nvPr/>
        </p:nvSpPr>
        <p:spPr>
          <a:xfrm>
            <a:off x="923667" y="6485276"/>
            <a:ext cx="766306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Calibri"/>
                <a:ea typeface="Calibri"/>
                <a:cs typeface="Calibri"/>
                <a:sym typeface="Calibri"/>
              </a:rPr>
              <a:t>National Environmental Satellite, Data, and Information Service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p:nvPr/>
        </p:nvSpPr>
        <p:spPr>
          <a:xfrm>
            <a:off x="5039091" y="1914524"/>
            <a:ext cx="6803925" cy="209233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2F5496"/>
              </a:buClr>
              <a:buSzPts val="5000"/>
              <a:buFont typeface="Arial Narrow"/>
              <a:buNone/>
            </a:pPr>
            <a:r>
              <a:rPr lang="en-US" sz="4600" b="0" i="0" u="none" strike="noStrike" cap="none" dirty="0">
                <a:solidFill>
                  <a:srgbClr val="010078"/>
                </a:solidFill>
                <a:latin typeface="Calibri"/>
                <a:ea typeface="Calibri"/>
                <a:cs typeface="Calibri"/>
                <a:sym typeface="Calibri"/>
              </a:rPr>
              <a:t>NOAA Spectrum Pipeline Reallocation Engineering Study Follow-on (SPRES-FO) </a:t>
            </a:r>
            <a:endParaRPr sz="4600" b="0" i="0" u="none" strike="noStrike" cap="none" dirty="0">
              <a:solidFill>
                <a:srgbClr val="010078"/>
              </a:solidFill>
              <a:latin typeface="Calibri"/>
              <a:ea typeface="Calibri"/>
              <a:cs typeface="Calibri"/>
              <a:sym typeface="Calibri"/>
            </a:endParaRPr>
          </a:p>
        </p:txBody>
      </p:sp>
      <p:sp>
        <p:nvSpPr>
          <p:cNvPr id="81" name="Google Shape;81;p15"/>
          <p:cNvSpPr txBox="1"/>
          <p:nvPr/>
        </p:nvSpPr>
        <p:spPr>
          <a:xfrm>
            <a:off x="5124817" y="4416431"/>
            <a:ext cx="705513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010078"/>
                </a:solidFill>
                <a:latin typeface="Calibri"/>
                <a:ea typeface="Calibri"/>
                <a:cs typeface="Calibri"/>
                <a:sym typeface="Calibri"/>
              </a:rPr>
              <a:t>GRB-HRIT/EMWIN User Group Meeting</a:t>
            </a:r>
            <a:endParaRPr sz="1400" b="0" i="0" u="none" strike="noStrike" cap="none" dirty="0">
              <a:solidFill>
                <a:srgbClr val="010078"/>
              </a:solidFill>
              <a:latin typeface="Calibri"/>
              <a:ea typeface="Calibri"/>
              <a:cs typeface="Calibri"/>
              <a:sym typeface="Calibri"/>
            </a:endParaRPr>
          </a:p>
        </p:txBody>
      </p:sp>
      <p:sp>
        <p:nvSpPr>
          <p:cNvPr id="82" name="Google Shape;82;p15"/>
          <p:cNvSpPr txBox="1"/>
          <p:nvPr/>
        </p:nvSpPr>
        <p:spPr>
          <a:xfrm>
            <a:off x="407916" y="5911719"/>
            <a:ext cx="2053426" cy="573721"/>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US" sz="2000" b="0" i="0" u="none" strike="noStrike" cap="none" dirty="0">
                <a:solidFill>
                  <a:schemeClr val="lt1"/>
                </a:solidFill>
                <a:latin typeface="Calibri"/>
                <a:ea typeface="Calibri"/>
                <a:cs typeface="Calibri"/>
                <a:sym typeface="Calibri"/>
              </a:rPr>
              <a:t>October 24, 2023</a:t>
            </a:r>
            <a:endParaRPr sz="1400" b="0" i="0" u="none" strike="noStrike" cap="none" dirty="0">
              <a:solidFill>
                <a:srgbClr val="000000"/>
              </a:solidFill>
              <a:latin typeface="Calibri"/>
              <a:ea typeface="Calibri"/>
              <a:cs typeface="Calibri"/>
              <a:sym typeface="Calibri"/>
            </a:endParaRPr>
          </a:p>
        </p:txBody>
      </p:sp>
      <p:sp>
        <p:nvSpPr>
          <p:cNvPr id="83" name="Google Shape;83;p15"/>
          <p:cNvSpPr txBox="1"/>
          <p:nvPr/>
        </p:nvSpPr>
        <p:spPr>
          <a:xfrm>
            <a:off x="5124815" y="5315399"/>
            <a:ext cx="6943359" cy="11700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10078"/>
                </a:solidFill>
                <a:latin typeface="Calibri"/>
                <a:ea typeface="Calibri"/>
                <a:cs typeface="Calibri"/>
                <a:sym typeface="Calibri"/>
              </a:rPr>
              <a:t>Franz Zichy</a:t>
            </a:r>
          </a:p>
          <a:p>
            <a:pPr marL="0" marR="0" lvl="0" indent="0" algn="l" rtl="0">
              <a:lnSpc>
                <a:spcPct val="100000"/>
              </a:lnSpc>
              <a:spcBef>
                <a:spcPts val="0"/>
              </a:spcBef>
              <a:spcAft>
                <a:spcPts val="0"/>
              </a:spcAft>
              <a:buClr>
                <a:srgbClr val="000000"/>
              </a:buClr>
              <a:buSzPts val="2400"/>
              <a:buFont typeface="Arial"/>
              <a:buNone/>
            </a:pPr>
            <a:r>
              <a:rPr lang="en-US" sz="2400" dirty="0">
                <a:solidFill>
                  <a:srgbClr val="010078"/>
                </a:solidFill>
                <a:latin typeface="Calibri"/>
                <a:ea typeface="Calibri"/>
                <a:cs typeface="Calibri"/>
                <a:sym typeface="Calibri"/>
              </a:rPr>
              <a:t>Chief, Continuity Operations and RF Spectrum Management Branch (NESDIS ACIO)</a:t>
            </a:r>
            <a:endParaRPr sz="3600" b="1" i="0" u="none" strike="noStrike" cap="none" dirty="0">
              <a:solidFill>
                <a:srgbClr val="01007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535A74-EF2E-9666-955C-032E810B317C}"/>
              </a:ext>
            </a:extLst>
          </p:cNvPr>
          <p:cNvSpPr>
            <a:spLocks noGrp="1"/>
          </p:cNvSpPr>
          <p:nvPr>
            <p:ph type="body" idx="1"/>
          </p:nvPr>
        </p:nvSpPr>
        <p:spPr>
          <a:xfrm>
            <a:off x="838200" y="1562100"/>
            <a:ext cx="10515600" cy="4614863"/>
          </a:xfrm>
        </p:spPr>
        <p:txBody>
          <a:bodyPr>
            <a:normAutofit fontScale="92500" lnSpcReduction="20000"/>
          </a:bodyPr>
          <a:lstStyle/>
          <a:p>
            <a:r>
              <a:rPr lang="en-US" dirty="0"/>
              <a:t>Due to CBU’s low implementation costs and favorable RF propagation conditions, CBU should be used concurrently with WCDAS to combat RFI risks</a:t>
            </a:r>
          </a:p>
          <a:p>
            <a:pPr lvl="1"/>
            <a:r>
              <a:rPr lang="en-US" dirty="0"/>
              <a:t>Fairmont, WV does not experience the same anomalous propagation effects as Suitland and WCDAS, due to its inland location and substantial terrain environment. </a:t>
            </a:r>
          </a:p>
          <a:p>
            <a:r>
              <a:rPr lang="en-US" dirty="0"/>
              <a:t>To maintain commercial wireless characteristics </a:t>
            </a:r>
          </a:p>
          <a:p>
            <a:pPr lvl="1"/>
            <a:r>
              <a:rPr lang="en-US" dirty="0"/>
              <a:t>A database of commercial network parameters will provide insight to the frequency usage as a function of location by the commercial network. </a:t>
            </a:r>
          </a:p>
          <a:p>
            <a:r>
              <a:rPr lang="en-US" dirty="0"/>
              <a:t>NOAA to determine the DCS data quality received under normal operating conditions. </a:t>
            </a:r>
          </a:p>
          <a:p>
            <a:pPr lvl="1"/>
            <a:r>
              <a:rPr lang="en-US" dirty="0"/>
              <a:t>A database of historical values should be maintained to aid in future coordination efforts to represent cases of data degradation as a function of time. </a:t>
            </a:r>
          </a:p>
          <a:p>
            <a:endParaRPr lang="en-US" dirty="0"/>
          </a:p>
        </p:txBody>
      </p:sp>
      <p:sp>
        <p:nvSpPr>
          <p:cNvPr id="4" name="Title 3">
            <a:extLst>
              <a:ext uri="{FF2B5EF4-FFF2-40B4-BE49-F238E27FC236}">
                <a16:creationId xmlns:a16="http://schemas.microsoft.com/office/drawing/2014/main" id="{62E0999A-42E7-D7D2-D1A4-3D764BE5630A}"/>
              </a:ext>
            </a:extLst>
          </p:cNvPr>
          <p:cNvSpPr>
            <a:spLocks noGrp="1"/>
          </p:cNvSpPr>
          <p:nvPr>
            <p:ph type="title"/>
          </p:nvPr>
        </p:nvSpPr>
        <p:spPr>
          <a:xfrm>
            <a:off x="838200" y="365125"/>
            <a:ext cx="10515600" cy="1019175"/>
          </a:xfrm>
        </p:spPr>
        <p:txBody>
          <a:bodyPr/>
          <a:lstStyle/>
          <a:p>
            <a:r>
              <a:rPr lang="en-US" dirty="0"/>
              <a:t>Recommendations</a:t>
            </a:r>
            <a:br>
              <a:rPr lang="en-US" dirty="0"/>
            </a:br>
            <a:r>
              <a:rPr lang="en-US" sz="2800" dirty="0"/>
              <a:t>Task 1 – Alternative DCS downlink site</a:t>
            </a:r>
          </a:p>
        </p:txBody>
      </p:sp>
    </p:spTree>
    <p:extLst>
      <p:ext uri="{BB962C8B-B14F-4D97-AF65-F5344CB8AC3E}">
        <p14:creationId xmlns:p14="http://schemas.microsoft.com/office/powerpoint/2010/main" val="92624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BD1DDED-7503-455D-0099-B369EE6DEBE7}"/>
              </a:ext>
            </a:extLst>
          </p:cNvPr>
          <p:cNvSpPr>
            <a:spLocks noGrp="1"/>
          </p:cNvSpPr>
          <p:nvPr>
            <p:ph type="body" idx="1"/>
          </p:nvPr>
        </p:nvSpPr>
        <p:spPr/>
        <p:txBody>
          <a:bodyPr>
            <a:normAutofit fontScale="85000" lnSpcReduction="20000"/>
          </a:bodyPr>
          <a:lstStyle/>
          <a:p>
            <a:r>
              <a:rPr lang="en-US" dirty="0"/>
              <a:t>Overlay a new file server system with dedicated infrastructure over NOAA’s local networks within WCDAS and NSOF</a:t>
            </a:r>
          </a:p>
          <a:p>
            <a:pPr lvl="1"/>
            <a:r>
              <a:rPr lang="en-US" dirty="0"/>
              <a:t>This would create a high availability and failover concept between WCDAS and NSOF leveraging the existing N-Wave VPLS network, allowing fast and reliable communications between sites. </a:t>
            </a:r>
          </a:p>
          <a:p>
            <a:r>
              <a:rPr lang="en-US" dirty="0"/>
              <a:t>File server system between WCDAS and NSOF would allow direct interfacing of end users, (USACE and DOI), to retrieve DCS raw files.</a:t>
            </a:r>
          </a:p>
          <a:p>
            <a:pPr lvl="1"/>
            <a:r>
              <a:rPr lang="en-US" dirty="0"/>
              <a:t>A secondary approach is a Cloud-based equivalent of the file server system linked to the NOAA premise-based file system over direct connect links. </a:t>
            </a:r>
          </a:p>
          <a:p>
            <a:r>
              <a:rPr lang="en-US" dirty="0"/>
              <a:t>DCS end users use any industry standard connections to reach NOAA’s premises and the cloud services to retrieve the copies of the raw DCS data from the file servers by establishing connections via internet service providers</a:t>
            </a:r>
          </a:p>
          <a:p>
            <a:pPr lvl="1"/>
            <a:r>
              <a:rPr lang="en-US" dirty="0"/>
              <a:t>The ability to retrieve, store, and disseminate the raw DCS data file allows DCS end users to retain their current processes and mitigate the impact of RFI experienced at the DRGS. </a:t>
            </a:r>
          </a:p>
          <a:p>
            <a:endParaRPr lang="en-US" dirty="0"/>
          </a:p>
        </p:txBody>
      </p:sp>
      <p:sp>
        <p:nvSpPr>
          <p:cNvPr id="4" name="Title 3">
            <a:extLst>
              <a:ext uri="{FF2B5EF4-FFF2-40B4-BE49-F238E27FC236}">
                <a16:creationId xmlns:a16="http://schemas.microsoft.com/office/drawing/2014/main" id="{69D9912E-CBDE-BB64-69E2-C779BF15C855}"/>
              </a:ext>
            </a:extLst>
          </p:cNvPr>
          <p:cNvSpPr>
            <a:spLocks noGrp="1"/>
          </p:cNvSpPr>
          <p:nvPr>
            <p:ph type="title"/>
          </p:nvPr>
        </p:nvSpPr>
        <p:spPr/>
        <p:txBody>
          <a:bodyPr/>
          <a:lstStyle/>
          <a:p>
            <a:r>
              <a:rPr lang="en-US" dirty="0"/>
              <a:t>Recommendations</a:t>
            </a:r>
            <a:br>
              <a:rPr lang="en-US" dirty="0"/>
            </a:br>
            <a:r>
              <a:rPr lang="en-US" sz="2800" dirty="0"/>
              <a:t>Task 2 – Alternative DCS Distribution Method</a:t>
            </a:r>
          </a:p>
        </p:txBody>
      </p:sp>
    </p:spTree>
    <p:extLst>
      <p:ext uri="{BB962C8B-B14F-4D97-AF65-F5344CB8AC3E}">
        <p14:creationId xmlns:p14="http://schemas.microsoft.com/office/powerpoint/2010/main" val="131621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33140F-FB35-AC59-FEF1-3AABBEDCA0BA}"/>
              </a:ext>
            </a:extLst>
          </p:cNvPr>
          <p:cNvSpPr>
            <a:spLocks noGrp="1"/>
          </p:cNvSpPr>
          <p:nvPr>
            <p:ph type="body" idx="1"/>
          </p:nvPr>
        </p:nvSpPr>
        <p:spPr/>
        <p:txBody>
          <a:bodyPr>
            <a:normAutofit fontScale="62500" lnSpcReduction="20000"/>
          </a:bodyPr>
          <a:lstStyle/>
          <a:p>
            <a:r>
              <a:rPr lang="en-US" dirty="0"/>
              <a:t>Task 3 analysis was conducted by the NTIA </a:t>
            </a:r>
          </a:p>
          <a:p>
            <a:r>
              <a:rPr lang="en-US" dirty="0"/>
              <a:t>NESDIS ACIO coordinated with NTIA to establish the ground station and commercial network parameters used in the SPRES-FO link budget. </a:t>
            </a:r>
          </a:p>
          <a:p>
            <a:pPr lvl="1"/>
            <a:r>
              <a:rPr lang="en-US" dirty="0"/>
              <a:t>The application of the SPRES-FO link budget parameters differs compared to how the parameters were applied in the original SPRES analysis. </a:t>
            </a:r>
          </a:p>
          <a:p>
            <a:pPr lvl="1"/>
            <a:r>
              <a:rPr lang="en-US" dirty="0"/>
              <a:t>The objective of the original SPRES analysis was to develop protection zones rather than coordination zones. </a:t>
            </a:r>
          </a:p>
          <a:p>
            <a:r>
              <a:rPr lang="en-US" dirty="0"/>
              <a:t>Dynamic and Static Coordination Zones were assessed</a:t>
            </a:r>
          </a:p>
          <a:p>
            <a:pPr lvl="1"/>
            <a:r>
              <a:rPr lang="en-US" dirty="0"/>
              <a:t>With static protection zones, downlink spectrum sharing in the 1675–1680 MHz band must choose a single protection zone for each location that does not change.</a:t>
            </a:r>
          </a:p>
          <a:p>
            <a:pPr lvl="1"/>
            <a:r>
              <a:rPr lang="en-US" dirty="0"/>
              <a:t>With a dynamic protection zone, the protection zone area would vary based on propagation conditions.</a:t>
            </a:r>
          </a:p>
          <a:p>
            <a:r>
              <a:rPr lang="en-US" dirty="0"/>
              <a:t>Static sharing using coordination zones establishes regions surrounding a GOES downlink site where proposed deployments of commercial networks require pre-deployment approval.</a:t>
            </a:r>
          </a:p>
          <a:p>
            <a:r>
              <a:rPr lang="en-US" dirty="0"/>
              <a:t>Dynamic sharing using coordination zones as considered here establishes fixed coordination zones for key GOES processing sites while providing for conditional protection zones for all other DCS sites that enable dynamic access. The discussion here focuses on those sites where dynamic sharing would be implemented.</a:t>
            </a:r>
          </a:p>
          <a:p>
            <a:r>
              <a:rPr lang="en-US" dirty="0"/>
              <a:t>NTIA’s report with above options is being reviewed by other Federal Agencies.</a:t>
            </a:r>
          </a:p>
          <a:p>
            <a:pPr marL="114300" indent="0">
              <a:buNone/>
            </a:pPr>
            <a:endParaRPr lang="en-US" dirty="0"/>
          </a:p>
        </p:txBody>
      </p:sp>
      <p:sp>
        <p:nvSpPr>
          <p:cNvPr id="4" name="Title 3">
            <a:extLst>
              <a:ext uri="{FF2B5EF4-FFF2-40B4-BE49-F238E27FC236}">
                <a16:creationId xmlns:a16="http://schemas.microsoft.com/office/drawing/2014/main" id="{570A1BB8-EC74-E7D9-5760-FA84DE075C85}"/>
              </a:ext>
            </a:extLst>
          </p:cNvPr>
          <p:cNvSpPr>
            <a:spLocks noGrp="1"/>
          </p:cNvSpPr>
          <p:nvPr>
            <p:ph type="title"/>
          </p:nvPr>
        </p:nvSpPr>
        <p:spPr/>
        <p:txBody>
          <a:bodyPr/>
          <a:lstStyle/>
          <a:p>
            <a:r>
              <a:rPr lang="en-US" dirty="0"/>
              <a:t>Recommendations</a:t>
            </a:r>
            <a:br>
              <a:rPr lang="en-US" dirty="0"/>
            </a:br>
            <a:r>
              <a:rPr lang="en-US" sz="2800" dirty="0"/>
              <a:t>Task 3 – </a:t>
            </a:r>
            <a:r>
              <a:rPr lang="en-US" sz="2800" dirty="0">
                <a:effectLst/>
              </a:rPr>
              <a:t>Identify Regulatory Constraints (NTIA)</a:t>
            </a:r>
            <a:endParaRPr lang="en-US" dirty="0"/>
          </a:p>
        </p:txBody>
      </p:sp>
    </p:spTree>
    <p:extLst>
      <p:ext uri="{BB962C8B-B14F-4D97-AF65-F5344CB8AC3E}">
        <p14:creationId xmlns:p14="http://schemas.microsoft.com/office/powerpoint/2010/main" val="256773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1A7AB7-4327-1DA6-D8A4-623F1599A30F}"/>
              </a:ext>
            </a:extLst>
          </p:cNvPr>
          <p:cNvSpPr>
            <a:spLocks noGrp="1"/>
          </p:cNvSpPr>
          <p:nvPr>
            <p:ph type="body" idx="1"/>
          </p:nvPr>
        </p:nvSpPr>
        <p:spPr/>
        <p:txBody>
          <a:bodyPr>
            <a:normAutofit fontScale="70000" lnSpcReduction="20000"/>
          </a:bodyPr>
          <a:lstStyle/>
          <a:p>
            <a:r>
              <a:rPr lang="en-US" dirty="0"/>
              <a:t>Limitations encountered in identifying the DCS and GRB users</a:t>
            </a:r>
          </a:p>
          <a:p>
            <a:pPr lvl="1"/>
            <a:r>
              <a:rPr lang="en-US" dirty="0"/>
              <a:t>Recommend current and future GOES receive sites are registered with the NOAA program offices. </a:t>
            </a:r>
          </a:p>
          <a:p>
            <a:pPr lvl="1"/>
            <a:r>
              <a:rPr lang="en-US" dirty="0"/>
              <a:t>If possible, DRGS manufacturer </a:t>
            </a:r>
            <a:r>
              <a:rPr lang="en-US" dirty="0" err="1"/>
              <a:t>Microcom</a:t>
            </a:r>
            <a:r>
              <a:rPr lang="en-US" dirty="0"/>
              <a:t>, reports device sales with appropriate considerations of the end-users’ proprietary information.</a:t>
            </a:r>
          </a:p>
          <a:p>
            <a:r>
              <a:rPr lang="en-US" dirty="0"/>
              <a:t>The same suggestion holds for Quorum who produce the GRB receivers</a:t>
            </a:r>
          </a:p>
          <a:p>
            <a:r>
              <a:rPr lang="en-US" dirty="0"/>
              <a:t>Due to the DCS RFI risks (particularly for the lower-edge DCS channels), it is recommend users implement HRIT receivers as backup</a:t>
            </a:r>
          </a:p>
          <a:p>
            <a:pPr lvl="1"/>
            <a:r>
              <a:rPr lang="en-US" dirty="0"/>
              <a:t>To determine corresponding mission impacts because of the anticipated HRIT migration to a non-spectrum-based solution in the mid-2030s. </a:t>
            </a:r>
          </a:p>
          <a:p>
            <a:r>
              <a:rPr lang="en-US" dirty="0"/>
              <a:t>Similar assessments should be made by GRB users who are expected to primarily receive their data through a cloud-based solution. </a:t>
            </a:r>
          </a:p>
          <a:p>
            <a:pPr lvl="1"/>
            <a:r>
              <a:rPr lang="en-US" dirty="0"/>
              <a:t>The analysis encountered limitations in the study due to the inability of end-users to concretely describe what their service level requirements are for a terrestrial-based data distribution mechanism. </a:t>
            </a:r>
          </a:p>
          <a:p>
            <a:pPr lvl="1"/>
            <a:r>
              <a:rPr lang="en-US" dirty="0"/>
              <a:t>It is recommended that the findings in Task 2 of SPRES-FO are communicated with end-users. The end users should determine if the performance of alternative data distribution mechanisms meets their mission requirements. </a:t>
            </a:r>
          </a:p>
          <a:p>
            <a:endParaRPr lang="en-US" dirty="0"/>
          </a:p>
        </p:txBody>
      </p:sp>
      <p:sp>
        <p:nvSpPr>
          <p:cNvPr id="4" name="Title 3">
            <a:extLst>
              <a:ext uri="{FF2B5EF4-FFF2-40B4-BE49-F238E27FC236}">
                <a16:creationId xmlns:a16="http://schemas.microsoft.com/office/drawing/2014/main" id="{EA905FA3-1A22-D247-79AB-6CFB10417A41}"/>
              </a:ext>
            </a:extLst>
          </p:cNvPr>
          <p:cNvSpPr>
            <a:spLocks noGrp="1"/>
          </p:cNvSpPr>
          <p:nvPr>
            <p:ph type="title"/>
          </p:nvPr>
        </p:nvSpPr>
        <p:spPr/>
        <p:txBody>
          <a:bodyPr/>
          <a:lstStyle/>
          <a:p>
            <a:r>
              <a:rPr lang="en-US" dirty="0"/>
              <a:t>Recommendations</a:t>
            </a:r>
            <a:br>
              <a:rPr lang="en-US" dirty="0"/>
            </a:br>
            <a:r>
              <a:rPr lang="en-US" sz="2800" dirty="0"/>
              <a:t>Task 4 - Validate locations and characteristics of mission-critical DCS, GRB, and HRIT sites</a:t>
            </a:r>
          </a:p>
        </p:txBody>
      </p:sp>
    </p:spTree>
    <p:extLst>
      <p:ext uri="{BB962C8B-B14F-4D97-AF65-F5344CB8AC3E}">
        <p14:creationId xmlns:p14="http://schemas.microsoft.com/office/powerpoint/2010/main" val="4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CA36A1-FDDF-E821-5AE9-8B765D6350EA}"/>
              </a:ext>
            </a:extLst>
          </p:cNvPr>
          <p:cNvSpPr txBox="1"/>
          <p:nvPr/>
        </p:nvSpPr>
        <p:spPr>
          <a:xfrm>
            <a:off x="6096000" y="2921168"/>
            <a:ext cx="4115229" cy="1015663"/>
          </a:xfrm>
          <a:prstGeom prst="rect">
            <a:avLst/>
          </a:prstGeom>
          <a:noFill/>
        </p:spPr>
        <p:txBody>
          <a:bodyPr wrap="none" rtlCol="0">
            <a:spAutoFit/>
          </a:bodyPr>
          <a:lstStyle/>
          <a:p>
            <a:r>
              <a:rPr lang="en-US" sz="6000" b="1" dirty="0"/>
              <a:t>Thank You</a:t>
            </a:r>
          </a:p>
        </p:txBody>
      </p:sp>
    </p:spTree>
    <p:extLst>
      <p:ext uri="{BB962C8B-B14F-4D97-AF65-F5344CB8AC3E}">
        <p14:creationId xmlns:p14="http://schemas.microsoft.com/office/powerpoint/2010/main" val="252304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6"/>
          <p:cNvSpPr txBox="1">
            <a:spLocks noGrp="1"/>
          </p:cNvSpPr>
          <p:nvPr>
            <p:ph type="body" idx="1"/>
          </p:nvPr>
        </p:nvSpPr>
        <p:spPr>
          <a:xfrm>
            <a:off x="838200" y="1099443"/>
            <a:ext cx="10515600" cy="4758432"/>
          </a:xfrm>
          <a:prstGeom prst="rect">
            <a:avLst/>
          </a:prstGeom>
          <a:noFill/>
          <a:ln>
            <a:noFill/>
          </a:ln>
        </p:spPr>
        <p:txBody>
          <a:bodyPr spcFirstLastPara="1" wrap="square" lIns="91425" tIns="45700" rIns="91425" bIns="45700" anchor="t" anchorCtr="0">
            <a:noAutofit/>
          </a:bodyPr>
          <a:lstStyle/>
          <a:p>
            <a:pPr marL="685800" indent="-457200"/>
            <a:r>
              <a:rPr lang="en-US" sz="2400" dirty="0"/>
              <a:t>SPRES Background</a:t>
            </a:r>
          </a:p>
          <a:p>
            <a:pPr marL="685800" indent="-457200"/>
            <a:r>
              <a:rPr lang="en-US" sz="2400" dirty="0"/>
              <a:t>SPRES Frequency Bands under Consideration</a:t>
            </a:r>
          </a:p>
          <a:p>
            <a:pPr marL="685800" indent="-457200"/>
            <a:r>
              <a:rPr lang="en-US" sz="2400" dirty="0"/>
              <a:t>Initial SPRES Outcome</a:t>
            </a:r>
          </a:p>
          <a:p>
            <a:pPr marL="685800" indent="-457200"/>
            <a:r>
              <a:rPr lang="en-US" sz="2400" dirty="0"/>
              <a:t>Why SPRES-FO</a:t>
            </a:r>
          </a:p>
          <a:p>
            <a:pPr marL="685800" indent="-457200"/>
            <a:r>
              <a:rPr lang="en-US" sz="2400" dirty="0"/>
              <a:t>SPRES-FO Objectives</a:t>
            </a:r>
          </a:p>
          <a:p>
            <a:pPr marL="685800" indent="-457200"/>
            <a:r>
              <a:rPr lang="en-US" sz="2400" dirty="0"/>
              <a:t>SPRES-FO Status</a:t>
            </a:r>
          </a:p>
          <a:p>
            <a:pPr marL="685800" indent="-457200"/>
            <a:r>
              <a:rPr lang="en-US" sz="2400" dirty="0"/>
              <a:t>Recommendations</a:t>
            </a:r>
          </a:p>
          <a:p>
            <a:pPr marL="1143000" lvl="1" indent="-457200"/>
            <a:r>
              <a:rPr lang="en-US" sz="2000" dirty="0"/>
              <a:t>Task 1</a:t>
            </a:r>
          </a:p>
          <a:p>
            <a:pPr marL="1143000" lvl="1" indent="-457200"/>
            <a:r>
              <a:rPr lang="en-US" sz="2000" dirty="0"/>
              <a:t>Task 2</a:t>
            </a:r>
          </a:p>
          <a:p>
            <a:pPr marL="1143000" lvl="1" indent="-457200"/>
            <a:r>
              <a:rPr lang="en-US" sz="2000" dirty="0"/>
              <a:t>Task 3</a:t>
            </a:r>
          </a:p>
          <a:p>
            <a:pPr marL="1143000" lvl="1" indent="-457200"/>
            <a:r>
              <a:rPr lang="en-US" sz="2000" dirty="0"/>
              <a:t>Task 4</a:t>
            </a:r>
          </a:p>
          <a:p>
            <a:pPr marL="457200" lvl="0" indent="-228600" algn="l" rtl="0">
              <a:lnSpc>
                <a:spcPct val="90000"/>
              </a:lnSpc>
              <a:spcBef>
                <a:spcPts val="1000"/>
              </a:spcBef>
              <a:spcAft>
                <a:spcPts val="0"/>
              </a:spcAft>
              <a:buClr>
                <a:schemeClr val="dk1"/>
              </a:buClr>
              <a:buSzPts val="1800"/>
              <a:buNone/>
            </a:pPr>
            <a:endParaRPr sz="2400" dirty="0"/>
          </a:p>
        </p:txBody>
      </p:sp>
      <p:sp>
        <p:nvSpPr>
          <p:cNvPr id="88" name="Google Shape;88;p16"/>
          <p:cNvSpPr txBox="1">
            <a:spLocks noGrp="1"/>
          </p:cNvSpPr>
          <p:nvPr>
            <p:ph type="title"/>
          </p:nvPr>
        </p:nvSpPr>
        <p:spPr>
          <a:xfrm>
            <a:off x="838200" y="365125"/>
            <a:ext cx="10515600" cy="7397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n-US" dirty="0"/>
              <a:t>Introduction</a:t>
            </a:r>
            <a:endParaRPr dirty="0"/>
          </a:p>
        </p:txBody>
      </p:sp>
      <p:sp>
        <p:nvSpPr>
          <p:cNvPr id="90" name="Google Shape;90;p16"/>
          <p:cNvSpPr/>
          <p:nvPr/>
        </p:nvSpPr>
        <p:spPr>
          <a:xfrm>
            <a:off x="3220854" y="3275112"/>
            <a:ext cx="530305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NOAA National Environmental Satellite, Data, and Information Service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5BD4A21-FDA7-4CB6-AAC1-3325C0B7583D}"/>
              </a:ext>
            </a:extLst>
          </p:cNvPr>
          <p:cNvSpPr>
            <a:spLocks noGrp="1"/>
          </p:cNvSpPr>
          <p:nvPr>
            <p:ph type="body" idx="1"/>
          </p:nvPr>
        </p:nvSpPr>
        <p:spPr>
          <a:xfrm>
            <a:off x="228600" y="993913"/>
            <a:ext cx="11734800" cy="4993229"/>
          </a:xfrm>
        </p:spPr>
        <p:txBody>
          <a:bodyPr>
            <a:normAutofit fontScale="70000" lnSpcReduction="20000"/>
          </a:bodyPr>
          <a:lstStyle/>
          <a:p>
            <a:r>
              <a:rPr lang="en-US" dirty="0"/>
              <a:t>NESDIS initiated the Spectrum Pipeline Reallocation Engineering Study (SPRES) to determine the potential for spectrum sharing of the 1675 – 1680 MHz band between NOAA meteorological satellite (Met-Sat) downlinks and commercial wireless networks</a:t>
            </a:r>
          </a:p>
          <a:p>
            <a:pPr lvl="1"/>
            <a:r>
              <a:rPr lang="en-US" dirty="0"/>
              <a:t>The FCC and NTIA are considering the 1675 – 1680 MHz band for reallocation on a shared </a:t>
            </a:r>
            <a:r>
              <a:rPr lang="en-US" dirty="0" err="1"/>
              <a:t>basi</a:t>
            </a:r>
            <a:endParaRPr lang="en-US" dirty="0"/>
          </a:p>
          <a:p>
            <a:pPr lvl="1"/>
            <a:r>
              <a:rPr lang="en-US" dirty="0"/>
              <a:t>Spectrum Pipeline Act of 2015</a:t>
            </a:r>
          </a:p>
          <a:p>
            <a:pPr lvl="1"/>
            <a:r>
              <a:rPr lang="en-US" dirty="0"/>
              <a:t>FCC response proceeding due to band access requests from Ligado Networks, LLC</a:t>
            </a:r>
          </a:p>
          <a:p>
            <a:r>
              <a:rPr lang="en-US" dirty="0"/>
              <a:t>Met-Sat systems operating in 1675 – 1680 MHz may experience Radio Frequency Interference (RFI) if this band is shared</a:t>
            </a:r>
          </a:p>
          <a:p>
            <a:pPr lvl="1"/>
            <a:r>
              <a:rPr lang="en-US" dirty="0"/>
              <a:t>To what magnitude will the Met-Sat systems incur RFI, if any?</a:t>
            </a:r>
          </a:p>
          <a:p>
            <a:pPr lvl="1"/>
            <a:r>
              <a:rPr lang="en-US" dirty="0"/>
              <a:t>Can spectrum co-existence with commercial mobile operations remain an option? </a:t>
            </a:r>
          </a:p>
          <a:p>
            <a:pPr lvl="1"/>
            <a:r>
              <a:rPr lang="en-US" dirty="0"/>
              <a:t>What commercial deployments can satisfy spectrum sharing?</a:t>
            </a:r>
          </a:p>
          <a:p>
            <a:pPr lvl="1"/>
            <a:r>
              <a:rPr lang="en-US" dirty="0"/>
              <a:t>What RFI mitigation methods can be applied to enable spectrum co-existence?</a:t>
            </a:r>
          </a:p>
          <a:p>
            <a:r>
              <a:rPr lang="en-US" dirty="0"/>
              <a:t>Main study objectives:</a:t>
            </a:r>
          </a:p>
          <a:p>
            <a:pPr lvl="1"/>
            <a:r>
              <a:rPr lang="en-US" dirty="0"/>
              <a:t>Establish the federal user data flow and requirements, determine the impact of data loss/degradation due to potential RFI, and derive user requirements for receiving the data. </a:t>
            </a:r>
          </a:p>
          <a:p>
            <a:pPr lvl="1"/>
            <a:r>
              <a:rPr lang="en-US" dirty="0"/>
              <a:t>Characterize the origin(s) of RFI sources to GOES receivers.</a:t>
            </a:r>
          </a:p>
          <a:p>
            <a:pPr lvl="1"/>
            <a:r>
              <a:rPr lang="en-US" dirty="0"/>
              <a:t>Develop RFI mitigation solutions. </a:t>
            </a:r>
          </a:p>
          <a:p>
            <a:pPr marL="114300" indent="0" algn="l">
              <a:buNone/>
            </a:pPr>
            <a:endParaRPr lang="en-US" dirty="0"/>
          </a:p>
        </p:txBody>
      </p:sp>
      <p:sp>
        <p:nvSpPr>
          <p:cNvPr id="4" name="Title 3">
            <a:extLst>
              <a:ext uri="{FF2B5EF4-FFF2-40B4-BE49-F238E27FC236}">
                <a16:creationId xmlns:a16="http://schemas.microsoft.com/office/drawing/2014/main" id="{5BA0D1FB-360D-412D-B109-834ACD62DF88}"/>
              </a:ext>
            </a:extLst>
          </p:cNvPr>
          <p:cNvSpPr>
            <a:spLocks noGrp="1"/>
          </p:cNvSpPr>
          <p:nvPr>
            <p:ph type="title"/>
          </p:nvPr>
        </p:nvSpPr>
        <p:spPr>
          <a:xfrm>
            <a:off x="838200" y="365126"/>
            <a:ext cx="10515600" cy="708300"/>
          </a:xfrm>
        </p:spPr>
        <p:txBody>
          <a:bodyPr/>
          <a:lstStyle/>
          <a:p>
            <a:r>
              <a:rPr lang="en-US" sz="3200"/>
              <a:t>SPRES Background</a:t>
            </a:r>
            <a:endParaRPr lang="en-US" sz="3200" dirty="0"/>
          </a:p>
        </p:txBody>
      </p:sp>
    </p:spTree>
    <p:extLst>
      <p:ext uri="{BB962C8B-B14F-4D97-AF65-F5344CB8AC3E}">
        <p14:creationId xmlns:p14="http://schemas.microsoft.com/office/powerpoint/2010/main" val="76708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1C8C71-23CA-5F2B-6429-BAC9C6161680}"/>
              </a:ext>
            </a:extLst>
          </p:cNvPr>
          <p:cNvSpPr>
            <a:spLocks noGrp="1"/>
          </p:cNvSpPr>
          <p:nvPr>
            <p:ph type="body" idx="1"/>
          </p:nvPr>
        </p:nvSpPr>
        <p:spPr/>
        <p:txBody>
          <a:bodyPr/>
          <a:lstStyle/>
          <a:p>
            <a:r>
              <a:rPr lang="en-US" dirty="0"/>
              <a:t>SPRES considered the RFI risks upon Met-Sat downlink services that are co-channel and adjacently located to the 1675 – 1680 MHz band </a:t>
            </a:r>
          </a:p>
          <a:p>
            <a:pPr lvl="1"/>
            <a:r>
              <a:rPr lang="en-US" dirty="0"/>
              <a:t>Data Collection Platform Report (DCPR): 1679.7 – 1680.1 MHz</a:t>
            </a:r>
          </a:p>
          <a:p>
            <a:pPr lvl="2"/>
            <a:r>
              <a:rPr lang="en-US" dirty="0"/>
              <a:t>300 kHz of spectrum overlap. Pilot signal is directly co-channel</a:t>
            </a:r>
          </a:p>
          <a:p>
            <a:r>
              <a:rPr lang="en-US" dirty="0"/>
              <a:t>GOES Rebroadcast (GRB): 1681.15 – 1692.05 MHz</a:t>
            </a:r>
          </a:p>
          <a:p>
            <a:r>
              <a:rPr lang="en-US" dirty="0"/>
              <a:t>High Rate Information Transmission (HRIT) / Emergency Managers Weather Information Network (EMWIN): 1693.495 – 1694.705 MHz</a:t>
            </a:r>
          </a:p>
          <a:p>
            <a:pPr lvl="1"/>
            <a:r>
              <a:rPr lang="en-US" dirty="0"/>
              <a:t>Evolution of the legacy LRIT and EMWIN from GOES-NOP</a:t>
            </a:r>
          </a:p>
          <a:p>
            <a:pPr marL="114300" indent="0" algn="ctr">
              <a:buNone/>
            </a:pPr>
            <a:r>
              <a:rPr lang="en-US" sz="2400" i="1" dirty="0"/>
              <a:t>(Meteorological Satellite Downlink Services depicted in the next chart)</a:t>
            </a:r>
          </a:p>
          <a:p>
            <a:endParaRPr lang="en-US" dirty="0"/>
          </a:p>
        </p:txBody>
      </p:sp>
      <p:sp>
        <p:nvSpPr>
          <p:cNvPr id="4" name="Title 3">
            <a:extLst>
              <a:ext uri="{FF2B5EF4-FFF2-40B4-BE49-F238E27FC236}">
                <a16:creationId xmlns:a16="http://schemas.microsoft.com/office/drawing/2014/main" id="{8DD98FB0-AAD5-9205-34CB-C03FF7CA17A5}"/>
              </a:ext>
            </a:extLst>
          </p:cNvPr>
          <p:cNvSpPr>
            <a:spLocks noGrp="1"/>
          </p:cNvSpPr>
          <p:nvPr>
            <p:ph type="title"/>
          </p:nvPr>
        </p:nvSpPr>
        <p:spPr/>
        <p:txBody>
          <a:bodyPr/>
          <a:lstStyle/>
          <a:p>
            <a:r>
              <a:rPr lang="en-US" dirty="0"/>
              <a:t>SPRES Frequency Bands Under Consideration</a:t>
            </a:r>
          </a:p>
        </p:txBody>
      </p:sp>
    </p:spTree>
    <p:extLst>
      <p:ext uri="{BB962C8B-B14F-4D97-AF65-F5344CB8AC3E}">
        <p14:creationId xmlns:p14="http://schemas.microsoft.com/office/powerpoint/2010/main" val="298554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02CC4-C0D9-AEB8-127E-B571422F3F42}"/>
              </a:ext>
            </a:extLst>
          </p:cNvPr>
          <p:cNvSpPr>
            <a:spLocks noGrp="1"/>
          </p:cNvSpPr>
          <p:nvPr>
            <p:ph type="title"/>
          </p:nvPr>
        </p:nvSpPr>
        <p:spPr>
          <a:xfrm>
            <a:off x="838200" y="365126"/>
            <a:ext cx="10515600" cy="445580"/>
          </a:xfrm>
        </p:spPr>
        <p:txBody>
          <a:bodyPr/>
          <a:lstStyle/>
          <a:p>
            <a:r>
              <a:rPr lang="en-US" sz="4000" dirty="0" err="1"/>
              <a:t>MetSat</a:t>
            </a:r>
            <a:r>
              <a:rPr lang="en-US" sz="4000" dirty="0"/>
              <a:t> Downlink Services</a:t>
            </a:r>
          </a:p>
        </p:txBody>
      </p:sp>
      <p:pic>
        <p:nvPicPr>
          <p:cNvPr id="170" name="Picture 169">
            <a:extLst>
              <a:ext uri="{FF2B5EF4-FFF2-40B4-BE49-F238E27FC236}">
                <a16:creationId xmlns:a16="http://schemas.microsoft.com/office/drawing/2014/main" id="{29A0E40E-DD4F-C13D-EB56-D267248D310F}"/>
              </a:ext>
            </a:extLst>
          </p:cNvPr>
          <p:cNvPicPr>
            <a:picLocks noChangeAspect="1"/>
          </p:cNvPicPr>
          <p:nvPr/>
        </p:nvPicPr>
        <p:blipFill>
          <a:blip r:embed="rId2"/>
          <a:stretch>
            <a:fillRect/>
          </a:stretch>
        </p:blipFill>
        <p:spPr>
          <a:xfrm>
            <a:off x="1008670" y="837477"/>
            <a:ext cx="9455084" cy="5587454"/>
          </a:xfrm>
          <a:prstGeom prst="rect">
            <a:avLst/>
          </a:prstGeom>
        </p:spPr>
      </p:pic>
    </p:spTree>
    <p:extLst>
      <p:ext uri="{BB962C8B-B14F-4D97-AF65-F5344CB8AC3E}">
        <p14:creationId xmlns:p14="http://schemas.microsoft.com/office/powerpoint/2010/main" val="115460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FB5B2AA-90E6-B0B9-0AF2-F57BC12DF9B6}"/>
              </a:ext>
            </a:extLst>
          </p:cNvPr>
          <p:cNvSpPr>
            <a:spLocks noGrp="1"/>
          </p:cNvSpPr>
          <p:nvPr>
            <p:ph type="body" idx="1"/>
          </p:nvPr>
        </p:nvSpPr>
        <p:spPr>
          <a:xfrm>
            <a:off x="838200" y="1112363"/>
            <a:ext cx="10515600" cy="5064600"/>
          </a:xfrm>
        </p:spPr>
        <p:txBody>
          <a:bodyPr>
            <a:normAutofit lnSpcReduction="10000"/>
          </a:bodyPr>
          <a:lstStyle/>
          <a:p>
            <a:r>
              <a:rPr lang="en-US" sz="2400" dirty="0"/>
              <a:t>The SPRES resulted in four specific outcomes:</a:t>
            </a:r>
          </a:p>
          <a:p>
            <a:pPr lvl="1"/>
            <a:r>
              <a:rPr lang="en-US" sz="2000" dirty="0"/>
              <a:t>Evaluation of alternative data distribution architectures</a:t>
            </a:r>
          </a:p>
          <a:p>
            <a:pPr lvl="2"/>
            <a:r>
              <a:rPr lang="en-US" sz="1600" dirty="0"/>
              <a:t>Initial analysis showed DCS Administration and Data Distribution System (DADDS) provides the simplest distribution architecture providing high data availability to end-users</a:t>
            </a:r>
          </a:p>
          <a:p>
            <a:pPr lvl="1"/>
            <a:r>
              <a:rPr lang="en-US" sz="2000" dirty="0"/>
              <a:t>Alternative GOES downlink design recommendations</a:t>
            </a:r>
          </a:p>
          <a:p>
            <a:pPr lvl="2"/>
            <a:r>
              <a:rPr lang="en-US" sz="1600" dirty="0"/>
              <a:t>Combinations of various technologies that may be leveraged to meet GOES-NEXT requirements (e.g., modifying the dish antenna feed to reduce RFI from the horizon)</a:t>
            </a:r>
          </a:p>
          <a:p>
            <a:pPr lvl="1"/>
            <a:r>
              <a:rPr lang="en-US" sz="2000" dirty="0"/>
              <a:t>GOES receive site RFI monitoring approaches</a:t>
            </a:r>
          </a:p>
          <a:p>
            <a:pPr lvl="2"/>
            <a:r>
              <a:rPr lang="en-US" sz="1600" dirty="0"/>
              <a:t>Items to consider: Sub-noise detection and classification, angle of arrival determination, aggregate RFI performance, real-time capabilities of monitoring system, and notifications to wireless carriers</a:t>
            </a:r>
          </a:p>
          <a:p>
            <a:pPr lvl="2"/>
            <a:r>
              <a:rPr lang="en-US" sz="1600" dirty="0"/>
              <a:t>The ideal monitoring solution will incorporate near real-time measurements, automation, and data management through spectrum operators</a:t>
            </a:r>
          </a:p>
          <a:p>
            <a:pPr lvl="1"/>
            <a:r>
              <a:rPr lang="en-US" sz="2000" dirty="0"/>
              <a:t>GOES downlink protection mechanisms and RFI mitigation methods</a:t>
            </a:r>
          </a:p>
          <a:p>
            <a:pPr lvl="2"/>
            <a:r>
              <a:rPr lang="en-US" sz="1600" dirty="0"/>
              <a:t>Protection mechanisms are location-specific</a:t>
            </a:r>
          </a:p>
          <a:p>
            <a:pPr lvl="2"/>
            <a:r>
              <a:rPr lang="en-US" sz="1600" dirty="0"/>
              <a:t>Sharing rules are driven by population density, commercial deployment type, severity of anomalous propagation, terrain effects</a:t>
            </a:r>
          </a:p>
        </p:txBody>
      </p:sp>
      <p:sp>
        <p:nvSpPr>
          <p:cNvPr id="4" name="Title 3">
            <a:extLst>
              <a:ext uri="{FF2B5EF4-FFF2-40B4-BE49-F238E27FC236}">
                <a16:creationId xmlns:a16="http://schemas.microsoft.com/office/drawing/2014/main" id="{A8C0F124-6F1B-8BD1-5192-90901D2F887D}"/>
              </a:ext>
            </a:extLst>
          </p:cNvPr>
          <p:cNvSpPr>
            <a:spLocks noGrp="1"/>
          </p:cNvSpPr>
          <p:nvPr>
            <p:ph type="title"/>
          </p:nvPr>
        </p:nvSpPr>
        <p:spPr>
          <a:xfrm>
            <a:off x="838200" y="365126"/>
            <a:ext cx="10515600" cy="841506"/>
          </a:xfrm>
        </p:spPr>
        <p:txBody>
          <a:bodyPr/>
          <a:lstStyle/>
          <a:p>
            <a:r>
              <a:rPr lang="en-US" dirty="0"/>
              <a:t>Initial SPRES Outcomes</a:t>
            </a:r>
          </a:p>
        </p:txBody>
      </p:sp>
    </p:spTree>
    <p:extLst>
      <p:ext uri="{BB962C8B-B14F-4D97-AF65-F5344CB8AC3E}">
        <p14:creationId xmlns:p14="http://schemas.microsoft.com/office/powerpoint/2010/main" val="48905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C020009-53AD-3996-1B73-55306485E898}"/>
              </a:ext>
            </a:extLst>
          </p:cNvPr>
          <p:cNvSpPr>
            <a:spLocks noGrp="1"/>
          </p:cNvSpPr>
          <p:nvPr>
            <p:ph type="body" idx="1"/>
          </p:nvPr>
        </p:nvSpPr>
        <p:spPr>
          <a:xfrm>
            <a:off x="838200" y="1310326"/>
            <a:ext cx="10515600" cy="4866637"/>
          </a:xfrm>
        </p:spPr>
        <p:txBody>
          <a:bodyPr>
            <a:normAutofit lnSpcReduction="10000"/>
          </a:bodyPr>
          <a:lstStyle/>
          <a:p>
            <a:r>
              <a:rPr lang="en-US" dirty="0"/>
              <a:t>Why the Spectrum Pipeline Relocation Engineering Study – Follow On</a:t>
            </a:r>
          </a:p>
          <a:p>
            <a:pPr lvl="1"/>
            <a:r>
              <a:rPr lang="en-US" dirty="0"/>
              <a:t>The initial Spectrum Pipeline Relocation Engineering Study provided a range of technical measurements and analysis for NTIA and the FCC to make objective decisions about the ability of NESDIS and NOAA to accommodate spectrum sharing in the band </a:t>
            </a:r>
          </a:p>
          <a:p>
            <a:pPr lvl="1"/>
            <a:r>
              <a:rPr lang="en-US" dirty="0"/>
              <a:t>Initial SPRES also recommended areas for further studies </a:t>
            </a:r>
          </a:p>
          <a:p>
            <a:r>
              <a:rPr lang="en-US" dirty="0"/>
              <a:t>However, FCC and NTIA wanted a definitive solution on how the 1675-1680 MHz band can be shared. </a:t>
            </a:r>
          </a:p>
          <a:p>
            <a:r>
              <a:rPr lang="en-US" dirty="0"/>
              <a:t>NTIA requested additional guidance and further study to reach a conclusion on feasibility and specific implementation details for sharing the 1675-1680 MHz band</a:t>
            </a:r>
          </a:p>
          <a:p>
            <a:endParaRPr lang="en-US" dirty="0"/>
          </a:p>
        </p:txBody>
      </p:sp>
      <p:sp>
        <p:nvSpPr>
          <p:cNvPr id="4" name="Title 3">
            <a:extLst>
              <a:ext uri="{FF2B5EF4-FFF2-40B4-BE49-F238E27FC236}">
                <a16:creationId xmlns:a16="http://schemas.microsoft.com/office/drawing/2014/main" id="{498B52FB-74D0-FF5C-584C-43CDC2CF071B}"/>
              </a:ext>
            </a:extLst>
          </p:cNvPr>
          <p:cNvSpPr>
            <a:spLocks noGrp="1"/>
          </p:cNvSpPr>
          <p:nvPr>
            <p:ph type="title"/>
          </p:nvPr>
        </p:nvSpPr>
        <p:spPr>
          <a:xfrm>
            <a:off x="838200" y="365126"/>
            <a:ext cx="10515600" cy="813226"/>
          </a:xfrm>
        </p:spPr>
        <p:txBody>
          <a:bodyPr/>
          <a:lstStyle/>
          <a:p>
            <a:r>
              <a:rPr lang="en-US" dirty="0"/>
              <a:t>SPRES-FO</a:t>
            </a:r>
          </a:p>
        </p:txBody>
      </p:sp>
    </p:spTree>
    <p:extLst>
      <p:ext uri="{BB962C8B-B14F-4D97-AF65-F5344CB8AC3E}">
        <p14:creationId xmlns:p14="http://schemas.microsoft.com/office/powerpoint/2010/main" val="334412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58F1A9-5A20-9373-1FE8-F959C857D557}"/>
              </a:ext>
            </a:extLst>
          </p:cNvPr>
          <p:cNvSpPr>
            <a:spLocks noGrp="1"/>
          </p:cNvSpPr>
          <p:nvPr>
            <p:ph type="body" idx="1"/>
          </p:nvPr>
        </p:nvSpPr>
        <p:spPr>
          <a:xfrm>
            <a:off x="838200" y="1225485"/>
            <a:ext cx="10515600" cy="4951478"/>
          </a:xfrm>
        </p:spPr>
        <p:txBody>
          <a:bodyPr>
            <a:normAutofit lnSpcReduction="10000"/>
          </a:bodyPr>
          <a:lstStyle/>
          <a:p>
            <a:r>
              <a:rPr lang="en-US" sz="2400" dirty="0"/>
              <a:t>Task 1 – Assess the feasibility of using an alternative DCS downlink site</a:t>
            </a:r>
          </a:p>
          <a:p>
            <a:pPr lvl="1"/>
            <a:r>
              <a:rPr lang="en-US" sz="2000" dirty="0"/>
              <a:t>Build on original SPRES recommendations and findings to develop alternative operating concepts</a:t>
            </a:r>
          </a:p>
          <a:p>
            <a:pPr lvl="2"/>
            <a:r>
              <a:rPr lang="en-US" sz="1800" dirty="0"/>
              <a:t>Build ROM costs and schedule estimation</a:t>
            </a:r>
          </a:p>
          <a:p>
            <a:r>
              <a:rPr lang="en-US" sz="2400" dirty="0"/>
              <a:t>Task 2 – Evaluate alternatives for the redistribution of DCS data</a:t>
            </a:r>
          </a:p>
          <a:p>
            <a:pPr lvl="1"/>
            <a:r>
              <a:rPr lang="en-US" sz="2000" dirty="0"/>
              <a:t>Identify technical requirements such as data availability and IT infrastructure characteristics</a:t>
            </a:r>
          </a:p>
          <a:p>
            <a:pPr lvl="2"/>
            <a:r>
              <a:rPr lang="en-US" sz="1800" dirty="0"/>
              <a:t>Develop ROM costs and schedule estimation</a:t>
            </a:r>
          </a:p>
          <a:p>
            <a:r>
              <a:rPr lang="en-US" sz="2400" dirty="0"/>
              <a:t>Task 3 - </a:t>
            </a:r>
            <a:r>
              <a:rPr lang="en-US" sz="2400" dirty="0">
                <a:effectLst/>
              </a:rPr>
              <a:t>Identify Regulatory Constraints (NTIA)</a:t>
            </a:r>
          </a:p>
          <a:p>
            <a:pPr lvl="1"/>
            <a:r>
              <a:rPr lang="en-US" sz="2100" dirty="0">
                <a:effectLst/>
              </a:rPr>
              <a:t>Develop a model to perform interference analysis to identify regulatory constraints needed to protect mission-critical sites. </a:t>
            </a:r>
            <a:endParaRPr lang="en-US" sz="2100" dirty="0"/>
          </a:p>
          <a:p>
            <a:r>
              <a:rPr lang="en-US" sz="2400" dirty="0"/>
              <a:t>Task 4 – Validate the locations and characteristics of mission-critical DCS, GRB, and HRIT sites</a:t>
            </a:r>
          </a:p>
          <a:p>
            <a:pPr lvl="1"/>
            <a:r>
              <a:rPr lang="en-US" sz="2000" dirty="0"/>
              <a:t>SPRES-FO will examine a list of federal/non-federal mission-critical stations</a:t>
            </a:r>
            <a:endParaRPr lang="en-US" dirty="0"/>
          </a:p>
          <a:p>
            <a:endParaRPr lang="en-US" dirty="0"/>
          </a:p>
        </p:txBody>
      </p:sp>
      <p:sp>
        <p:nvSpPr>
          <p:cNvPr id="4" name="Title 3">
            <a:extLst>
              <a:ext uri="{FF2B5EF4-FFF2-40B4-BE49-F238E27FC236}">
                <a16:creationId xmlns:a16="http://schemas.microsoft.com/office/drawing/2014/main" id="{C188933A-11F1-DE00-4081-855C7B4A9822}"/>
              </a:ext>
            </a:extLst>
          </p:cNvPr>
          <p:cNvSpPr>
            <a:spLocks noGrp="1"/>
          </p:cNvSpPr>
          <p:nvPr>
            <p:ph type="title"/>
          </p:nvPr>
        </p:nvSpPr>
        <p:spPr>
          <a:xfrm>
            <a:off x="838200" y="365125"/>
            <a:ext cx="10515600" cy="718957"/>
          </a:xfrm>
        </p:spPr>
        <p:txBody>
          <a:bodyPr/>
          <a:lstStyle/>
          <a:p>
            <a:r>
              <a:rPr lang="en-US" dirty="0"/>
              <a:t>SPRES-FO Objectives</a:t>
            </a:r>
          </a:p>
        </p:txBody>
      </p:sp>
    </p:spTree>
    <p:extLst>
      <p:ext uri="{BB962C8B-B14F-4D97-AF65-F5344CB8AC3E}">
        <p14:creationId xmlns:p14="http://schemas.microsoft.com/office/powerpoint/2010/main" val="111473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41A8089-B267-8B4C-1AD3-1D3F4E9EC033}"/>
              </a:ext>
            </a:extLst>
          </p:cNvPr>
          <p:cNvSpPr>
            <a:spLocks noGrp="1"/>
          </p:cNvSpPr>
          <p:nvPr>
            <p:ph type="body" idx="1"/>
          </p:nvPr>
        </p:nvSpPr>
        <p:spPr/>
        <p:txBody>
          <a:bodyPr>
            <a:normAutofit fontScale="92500" lnSpcReduction="10000"/>
          </a:bodyPr>
          <a:lstStyle/>
          <a:p>
            <a:r>
              <a:rPr lang="en-US" dirty="0"/>
              <a:t>SPRES-FO Interim Report delivered to NESDIS on October 15</a:t>
            </a:r>
          </a:p>
          <a:p>
            <a:r>
              <a:rPr lang="en-US" dirty="0"/>
              <a:t>Report distributed to relevant NESDIS offices and NOAA CIO for review</a:t>
            </a:r>
          </a:p>
          <a:p>
            <a:r>
              <a:rPr lang="en-US" dirty="0"/>
              <a:t>Other DCS stakeholders are also reviewing:</a:t>
            </a:r>
          </a:p>
          <a:p>
            <a:pPr lvl="1"/>
            <a:r>
              <a:rPr lang="en-US" dirty="0"/>
              <a:t>U.S. Army Corps of Engineers, </a:t>
            </a:r>
          </a:p>
          <a:p>
            <a:pPr lvl="1"/>
            <a:r>
              <a:rPr lang="en-US" dirty="0"/>
              <a:t>Bureau of Land Management, </a:t>
            </a:r>
          </a:p>
          <a:p>
            <a:pPr lvl="1"/>
            <a:r>
              <a:rPr lang="en-US" dirty="0"/>
              <a:t>Department of Interior</a:t>
            </a:r>
          </a:p>
          <a:p>
            <a:pPr lvl="1"/>
            <a:r>
              <a:rPr lang="en-US" dirty="0"/>
              <a:t>Bureau of Reclamation</a:t>
            </a:r>
          </a:p>
          <a:p>
            <a:pPr lvl="1"/>
            <a:r>
              <a:rPr lang="en-US" dirty="0"/>
              <a:t>Department of Transportation</a:t>
            </a:r>
          </a:p>
          <a:p>
            <a:r>
              <a:rPr lang="en-US" dirty="0"/>
              <a:t>Review due date – November 20</a:t>
            </a:r>
          </a:p>
          <a:p>
            <a:r>
              <a:rPr lang="en-US" dirty="0"/>
              <a:t>Delivery of final report – December 5</a:t>
            </a:r>
          </a:p>
        </p:txBody>
      </p:sp>
      <p:sp>
        <p:nvSpPr>
          <p:cNvPr id="4" name="Title 3">
            <a:extLst>
              <a:ext uri="{FF2B5EF4-FFF2-40B4-BE49-F238E27FC236}">
                <a16:creationId xmlns:a16="http://schemas.microsoft.com/office/drawing/2014/main" id="{2572976B-CE1B-BFB3-2D9A-AED83441E069}"/>
              </a:ext>
            </a:extLst>
          </p:cNvPr>
          <p:cNvSpPr>
            <a:spLocks noGrp="1"/>
          </p:cNvSpPr>
          <p:nvPr>
            <p:ph type="title"/>
          </p:nvPr>
        </p:nvSpPr>
        <p:spPr/>
        <p:txBody>
          <a:bodyPr/>
          <a:lstStyle/>
          <a:p>
            <a:r>
              <a:rPr lang="en-US" dirty="0"/>
              <a:t>SPRES-FO Status</a:t>
            </a:r>
          </a:p>
        </p:txBody>
      </p:sp>
    </p:spTree>
    <p:extLst>
      <p:ext uri="{BB962C8B-B14F-4D97-AF65-F5344CB8AC3E}">
        <p14:creationId xmlns:p14="http://schemas.microsoft.com/office/powerpoint/2010/main" val="21469993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8649</TotalTime>
  <Words>1516</Words>
  <Application>Microsoft Office PowerPoint</Application>
  <PresentationFormat>Widescreen</PresentationFormat>
  <Paragraphs>119</Paragraphs>
  <Slides>14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Arial Narrow</vt:lpstr>
      <vt:lpstr>Calibri</vt:lpstr>
      <vt:lpstr>Courier New</vt:lpstr>
      <vt:lpstr>NTR</vt:lpstr>
      <vt:lpstr>Office Theme</vt:lpstr>
      <vt:lpstr>Office Theme</vt:lpstr>
      <vt:lpstr>PowerPoint Presentation</vt:lpstr>
      <vt:lpstr>Introduction</vt:lpstr>
      <vt:lpstr>SPRES Background</vt:lpstr>
      <vt:lpstr>SPRES Frequency Bands Under Consideration</vt:lpstr>
      <vt:lpstr>MetSat Downlink Services</vt:lpstr>
      <vt:lpstr>Initial SPRES Outcomes</vt:lpstr>
      <vt:lpstr>SPRES-FO</vt:lpstr>
      <vt:lpstr>SPRES-FO Objectives</vt:lpstr>
      <vt:lpstr>SPRES-FO Status</vt:lpstr>
      <vt:lpstr>Recommendations Task 1 – Alternative DCS downlink site</vt:lpstr>
      <vt:lpstr>Recommendations Task 2 – Alternative DCS Distribution Method</vt:lpstr>
      <vt:lpstr>Recommendations Task 3 – Identify Regulatory Constraints (NTIA)</vt:lpstr>
      <vt:lpstr>Recommendations Task 4 - Validate locations and characteristics of mission-critical DCS, GRB, and HRIT 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Franz Zichy</dc:creator>
  <cp:lastModifiedBy>Franz Zichy</cp:lastModifiedBy>
  <cp:revision>37</cp:revision>
  <dcterms:modified xsi:type="dcterms:W3CDTF">2023-10-18T17:14:01Z</dcterms:modified>
</cp:coreProperties>
</file>